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7C8B64-1BAC-1E41-A0C9-5EAF042EECFD}" v="51" dt="2021-10-13T22:21:32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>
        <p:scale>
          <a:sx n="80" d="100"/>
          <a:sy n="80" d="100"/>
        </p:scale>
        <p:origin x="1336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o Bernardi" userId="8ecbeb13-e7c5-4e21-8065-f0f998151de8" providerId="ADAL" clId="{D48E846D-3E7A-488C-87D5-6B16831091EF}"/>
    <pc:docChg chg="addSld delSld modSld">
      <pc:chgData name="Angelo Bernardi" userId="8ecbeb13-e7c5-4e21-8065-f0f998151de8" providerId="ADAL" clId="{D48E846D-3E7A-488C-87D5-6B16831091EF}" dt="2021-10-11T07:07:50.473" v="20" actId="47"/>
      <pc:docMkLst>
        <pc:docMk/>
      </pc:docMkLst>
      <pc:sldChg chg="modSp">
        <pc:chgData name="Angelo Bernardi" userId="8ecbeb13-e7c5-4e21-8065-f0f998151de8" providerId="ADAL" clId="{D48E846D-3E7A-488C-87D5-6B16831091EF}" dt="2021-10-11T07:05:52.733" v="6" actId="14826"/>
        <pc:sldMkLst>
          <pc:docMk/>
          <pc:sldMk cId="1480474719" sldId="256"/>
        </pc:sldMkLst>
        <pc:picChg chg="mod">
          <ac:chgData name="Angelo Bernardi" userId="8ecbeb13-e7c5-4e21-8065-f0f998151de8" providerId="ADAL" clId="{D48E846D-3E7A-488C-87D5-6B16831091EF}" dt="2021-10-11T07:05:52.733" v="6" actId="14826"/>
          <ac:picMkLst>
            <pc:docMk/>
            <pc:sldMk cId="1480474719" sldId="256"/>
            <ac:picMk id="5" creationId="{7051C634-B9E9-4AD0-83A2-2F4812894F4B}"/>
          </ac:picMkLst>
        </pc:picChg>
      </pc:sldChg>
      <pc:sldChg chg="del">
        <pc:chgData name="Angelo Bernardi" userId="8ecbeb13-e7c5-4e21-8065-f0f998151de8" providerId="ADAL" clId="{D48E846D-3E7A-488C-87D5-6B16831091EF}" dt="2021-10-11T07:04:48.660" v="1" actId="47"/>
        <pc:sldMkLst>
          <pc:docMk/>
          <pc:sldMk cId="465303341" sldId="257"/>
        </pc:sldMkLst>
      </pc:sldChg>
      <pc:sldChg chg="modSp add">
        <pc:chgData name="Angelo Bernardi" userId="8ecbeb13-e7c5-4e21-8065-f0f998151de8" providerId="ADAL" clId="{D48E846D-3E7A-488C-87D5-6B16831091EF}" dt="2021-10-11T07:06:03.179" v="7" actId="14826"/>
        <pc:sldMkLst>
          <pc:docMk/>
          <pc:sldMk cId="2837658139" sldId="257"/>
        </pc:sldMkLst>
        <pc:picChg chg="mod">
          <ac:chgData name="Angelo Bernardi" userId="8ecbeb13-e7c5-4e21-8065-f0f998151de8" providerId="ADAL" clId="{D48E846D-3E7A-488C-87D5-6B16831091EF}" dt="2021-10-11T07:06:03.179" v="7" actId="14826"/>
          <ac:picMkLst>
            <pc:docMk/>
            <pc:sldMk cId="2837658139" sldId="257"/>
            <ac:picMk id="5" creationId="{7051C634-B9E9-4AD0-83A2-2F4812894F4B}"/>
          </ac:picMkLst>
        </pc:picChg>
      </pc:sldChg>
      <pc:sldChg chg="del">
        <pc:chgData name="Angelo Bernardi" userId="8ecbeb13-e7c5-4e21-8065-f0f998151de8" providerId="ADAL" clId="{D48E846D-3E7A-488C-87D5-6B16831091EF}" dt="2021-10-11T07:04:47.921" v="0" actId="47"/>
        <pc:sldMkLst>
          <pc:docMk/>
          <pc:sldMk cId="3092673144" sldId="258"/>
        </pc:sldMkLst>
      </pc:sldChg>
      <pc:sldChg chg="modSp add">
        <pc:chgData name="Angelo Bernardi" userId="8ecbeb13-e7c5-4e21-8065-f0f998151de8" providerId="ADAL" clId="{D48E846D-3E7A-488C-87D5-6B16831091EF}" dt="2021-10-11T07:06:11.036" v="8" actId="14826"/>
        <pc:sldMkLst>
          <pc:docMk/>
          <pc:sldMk cId="4173861478" sldId="258"/>
        </pc:sldMkLst>
        <pc:picChg chg="mod">
          <ac:chgData name="Angelo Bernardi" userId="8ecbeb13-e7c5-4e21-8065-f0f998151de8" providerId="ADAL" clId="{D48E846D-3E7A-488C-87D5-6B16831091EF}" dt="2021-10-11T07:06:11.036" v="8" actId="14826"/>
          <ac:picMkLst>
            <pc:docMk/>
            <pc:sldMk cId="4173861478" sldId="258"/>
            <ac:picMk id="5" creationId="{7051C634-B9E9-4AD0-83A2-2F4812894F4B}"/>
          </ac:picMkLst>
        </pc:picChg>
      </pc:sldChg>
      <pc:sldChg chg="modSp add">
        <pc:chgData name="Angelo Bernardi" userId="8ecbeb13-e7c5-4e21-8065-f0f998151de8" providerId="ADAL" clId="{D48E846D-3E7A-488C-87D5-6B16831091EF}" dt="2021-10-11T07:06:18.061" v="9" actId="14826"/>
        <pc:sldMkLst>
          <pc:docMk/>
          <pc:sldMk cId="3669894217" sldId="259"/>
        </pc:sldMkLst>
        <pc:picChg chg="mod">
          <ac:chgData name="Angelo Bernardi" userId="8ecbeb13-e7c5-4e21-8065-f0f998151de8" providerId="ADAL" clId="{D48E846D-3E7A-488C-87D5-6B16831091EF}" dt="2021-10-11T07:06:18.061" v="9" actId="14826"/>
          <ac:picMkLst>
            <pc:docMk/>
            <pc:sldMk cId="3669894217" sldId="259"/>
            <ac:picMk id="5" creationId="{7051C634-B9E9-4AD0-83A2-2F4812894F4B}"/>
          </ac:picMkLst>
        </pc:picChg>
      </pc:sldChg>
      <pc:sldChg chg="modSp add replId">
        <pc:chgData name="Angelo Bernardi" userId="8ecbeb13-e7c5-4e21-8065-f0f998151de8" providerId="ADAL" clId="{D48E846D-3E7A-488C-87D5-6B16831091EF}" dt="2021-10-11T07:06:30.558" v="10" actId="14826"/>
        <pc:sldMkLst>
          <pc:docMk/>
          <pc:sldMk cId="3901016409" sldId="260"/>
        </pc:sldMkLst>
        <pc:picChg chg="mod">
          <ac:chgData name="Angelo Bernardi" userId="8ecbeb13-e7c5-4e21-8065-f0f998151de8" providerId="ADAL" clId="{D48E846D-3E7A-488C-87D5-6B16831091EF}" dt="2021-10-11T07:06:30.558" v="10" actId="14826"/>
          <ac:picMkLst>
            <pc:docMk/>
            <pc:sldMk cId="3901016409" sldId="260"/>
            <ac:picMk id="5" creationId="{7051C634-B9E9-4AD0-83A2-2F4812894F4B}"/>
          </ac:picMkLst>
        </pc:picChg>
      </pc:sldChg>
      <pc:sldChg chg="modSp add replId">
        <pc:chgData name="Angelo Bernardi" userId="8ecbeb13-e7c5-4e21-8065-f0f998151de8" providerId="ADAL" clId="{D48E846D-3E7A-488C-87D5-6B16831091EF}" dt="2021-10-11T07:06:39.985" v="11" actId="14826"/>
        <pc:sldMkLst>
          <pc:docMk/>
          <pc:sldMk cId="1189457688" sldId="261"/>
        </pc:sldMkLst>
        <pc:picChg chg="mod">
          <ac:chgData name="Angelo Bernardi" userId="8ecbeb13-e7c5-4e21-8065-f0f998151de8" providerId="ADAL" clId="{D48E846D-3E7A-488C-87D5-6B16831091EF}" dt="2021-10-11T07:06:39.985" v="11" actId="14826"/>
          <ac:picMkLst>
            <pc:docMk/>
            <pc:sldMk cId="1189457688" sldId="261"/>
            <ac:picMk id="5" creationId="{7051C634-B9E9-4AD0-83A2-2F4812894F4B}"/>
          </ac:picMkLst>
        </pc:picChg>
      </pc:sldChg>
      <pc:sldChg chg="modSp add">
        <pc:chgData name="Angelo Bernardi" userId="8ecbeb13-e7c5-4e21-8065-f0f998151de8" providerId="ADAL" clId="{D48E846D-3E7A-488C-87D5-6B16831091EF}" dt="2021-10-11T07:06:59.846" v="12" actId="14826"/>
        <pc:sldMkLst>
          <pc:docMk/>
          <pc:sldMk cId="1658583816" sldId="262"/>
        </pc:sldMkLst>
        <pc:picChg chg="mod">
          <ac:chgData name="Angelo Bernardi" userId="8ecbeb13-e7c5-4e21-8065-f0f998151de8" providerId="ADAL" clId="{D48E846D-3E7A-488C-87D5-6B16831091EF}" dt="2021-10-11T07:06:59.846" v="12" actId="14826"/>
          <ac:picMkLst>
            <pc:docMk/>
            <pc:sldMk cId="1658583816" sldId="262"/>
            <ac:picMk id="5" creationId="{7051C634-B9E9-4AD0-83A2-2F4812894F4B}"/>
          </ac:picMkLst>
        </pc:picChg>
      </pc:sldChg>
      <pc:sldChg chg="modSp add replId">
        <pc:chgData name="Angelo Bernardi" userId="8ecbeb13-e7c5-4e21-8065-f0f998151de8" providerId="ADAL" clId="{D48E846D-3E7A-488C-87D5-6B16831091EF}" dt="2021-10-11T07:07:11.500" v="13" actId="14826"/>
        <pc:sldMkLst>
          <pc:docMk/>
          <pc:sldMk cId="206552330" sldId="263"/>
        </pc:sldMkLst>
        <pc:picChg chg="mod">
          <ac:chgData name="Angelo Bernardi" userId="8ecbeb13-e7c5-4e21-8065-f0f998151de8" providerId="ADAL" clId="{D48E846D-3E7A-488C-87D5-6B16831091EF}" dt="2021-10-11T07:07:11.500" v="13" actId="14826"/>
          <ac:picMkLst>
            <pc:docMk/>
            <pc:sldMk cId="206552330" sldId="263"/>
            <ac:picMk id="5" creationId="{7051C634-B9E9-4AD0-83A2-2F4812894F4B}"/>
          </ac:picMkLst>
        </pc:picChg>
      </pc:sldChg>
      <pc:sldChg chg="modSp add replId">
        <pc:chgData name="Angelo Bernardi" userId="8ecbeb13-e7c5-4e21-8065-f0f998151de8" providerId="ADAL" clId="{D48E846D-3E7A-488C-87D5-6B16831091EF}" dt="2021-10-11T07:07:29.550" v="17" actId="14826"/>
        <pc:sldMkLst>
          <pc:docMk/>
          <pc:sldMk cId="677706559" sldId="264"/>
        </pc:sldMkLst>
        <pc:picChg chg="mod">
          <ac:chgData name="Angelo Bernardi" userId="8ecbeb13-e7c5-4e21-8065-f0f998151de8" providerId="ADAL" clId="{D48E846D-3E7A-488C-87D5-6B16831091EF}" dt="2021-10-11T07:07:29.550" v="17" actId="14826"/>
          <ac:picMkLst>
            <pc:docMk/>
            <pc:sldMk cId="677706559" sldId="264"/>
            <ac:picMk id="5" creationId="{7051C634-B9E9-4AD0-83A2-2F4812894F4B}"/>
          </ac:picMkLst>
        </pc:picChg>
      </pc:sldChg>
      <pc:sldChg chg="modSp add">
        <pc:chgData name="Angelo Bernardi" userId="8ecbeb13-e7c5-4e21-8065-f0f998151de8" providerId="ADAL" clId="{D48E846D-3E7A-488C-87D5-6B16831091EF}" dt="2021-10-11T07:07:38.729" v="18" actId="14826"/>
        <pc:sldMkLst>
          <pc:docMk/>
          <pc:sldMk cId="476741259" sldId="265"/>
        </pc:sldMkLst>
        <pc:picChg chg="mod">
          <ac:chgData name="Angelo Bernardi" userId="8ecbeb13-e7c5-4e21-8065-f0f998151de8" providerId="ADAL" clId="{D48E846D-3E7A-488C-87D5-6B16831091EF}" dt="2021-10-11T07:07:38.729" v="18" actId="14826"/>
          <ac:picMkLst>
            <pc:docMk/>
            <pc:sldMk cId="476741259" sldId="265"/>
            <ac:picMk id="5" creationId="{7051C634-B9E9-4AD0-83A2-2F4812894F4B}"/>
          </ac:picMkLst>
        </pc:picChg>
      </pc:sldChg>
      <pc:sldChg chg="modSp add">
        <pc:chgData name="Angelo Bernardi" userId="8ecbeb13-e7c5-4e21-8065-f0f998151de8" providerId="ADAL" clId="{D48E846D-3E7A-488C-87D5-6B16831091EF}" dt="2021-10-11T07:07:47.400" v="19" actId="14826"/>
        <pc:sldMkLst>
          <pc:docMk/>
          <pc:sldMk cId="4150601693" sldId="266"/>
        </pc:sldMkLst>
        <pc:picChg chg="mod">
          <ac:chgData name="Angelo Bernardi" userId="8ecbeb13-e7c5-4e21-8065-f0f998151de8" providerId="ADAL" clId="{D48E846D-3E7A-488C-87D5-6B16831091EF}" dt="2021-10-11T07:07:47.400" v="19" actId="14826"/>
          <ac:picMkLst>
            <pc:docMk/>
            <pc:sldMk cId="4150601693" sldId="266"/>
            <ac:picMk id="5" creationId="{7051C634-B9E9-4AD0-83A2-2F4812894F4B}"/>
          </ac:picMkLst>
        </pc:picChg>
      </pc:sldChg>
      <pc:sldChg chg="add del">
        <pc:chgData name="Angelo Bernardi" userId="8ecbeb13-e7c5-4e21-8065-f0f998151de8" providerId="ADAL" clId="{D48E846D-3E7A-488C-87D5-6B16831091EF}" dt="2021-10-11T07:07:50.473" v="20" actId="47"/>
        <pc:sldMkLst>
          <pc:docMk/>
          <pc:sldMk cId="528032498" sldId="267"/>
        </pc:sldMkLst>
      </pc:sldChg>
    </pc:docChg>
  </pc:docChgLst>
  <pc:docChgLst>
    <pc:chgData name="Angelo Bernardi" userId="8ecbeb13-e7c5-4e21-8065-f0f998151de8" providerId="ADAL" clId="{FD7C8B64-1BAC-1E41-A0C9-5EAF042EECFD}"/>
    <pc:docChg chg="undo redo custSel addSld delSld modSld sldOrd">
      <pc:chgData name="Angelo Bernardi" userId="8ecbeb13-e7c5-4e21-8065-f0f998151de8" providerId="ADAL" clId="{FD7C8B64-1BAC-1E41-A0C9-5EAF042EECFD}" dt="2021-10-13T22:22:53.599" v="222" actId="2696"/>
      <pc:docMkLst>
        <pc:docMk/>
      </pc:docMkLst>
      <pc:sldChg chg="addSp delSp modSp mod">
        <pc:chgData name="Angelo Bernardi" userId="8ecbeb13-e7c5-4e21-8065-f0f998151de8" providerId="ADAL" clId="{FD7C8B64-1BAC-1E41-A0C9-5EAF042EECFD}" dt="2021-10-13T22:01:57.538" v="49"/>
        <pc:sldMkLst>
          <pc:docMk/>
          <pc:sldMk cId="1480474719" sldId="256"/>
        </pc:sldMkLst>
        <pc:spChg chg="add mod">
          <ac:chgData name="Angelo Bernardi" userId="8ecbeb13-e7c5-4e21-8065-f0f998151de8" providerId="ADAL" clId="{FD7C8B64-1BAC-1E41-A0C9-5EAF042EECFD}" dt="2021-10-13T22:00:17.254" v="39" actId="207"/>
          <ac:spMkLst>
            <pc:docMk/>
            <pc:sldMk cId="1480474719" sldId="256"/>
            <ac:spMk id="2" creationId="{5B3E8C73-53BE-BB4A-B81D-ABBCE3BE4620}"/>
          </ac:spMkLst>
        </pc:spChg>
        <pc:spChg chg="add mod">
          <ac:chgData name="Angelo Bernardi" userId="8ecbeb13-e7c5-4e21-8065-f0f998151de8" providerId="ADAL" clId="{FD7C8B64-1BAC-1E41-A0C9-5EAF042EECFD}" dt="2021-10-13T21:58:40.235" v="0"/>
          <ac:spMkLst>
            <pc:docMk/>
            <pc:sldMk cId="1480474719" sldId="256"/>
            <ac:spMk id="4" creationId="{7D0848C3-96E0-3B41-9E7F-704B1F01B67C}"/>
          </ac:spMkLst>
        </pc:spChg>
        <pc:spChg chg="add del mod">
          <ac:chgData name="Angelo Bernardi" userId="8ecbeb13-e7c5-4e21-8065-f0f998151de8" providerId="ADAL" clId="{FD7C8B64-1BAC-1E41-A0C9-5EAF042EECFD}" dt="2021-10-13T22:01:10.581" v="42" actId="478"/>
          <ac:spMkLst>
            <pc:docMk/>
            <pc:sldMk cId="1480474719" sldId="256"/>
            <ac:spMk id="6" creationId="{10841545-A710-2648-90E4-6EE56E4D906B}"/>
          </ac:spMkLst>
        </pc:spChg>
        <pc:spChg chg="add mod">
          <ac:chgData name="Angelo Bernardi" userId="8ecbeb13-e7c5-4e21-8065-f0f998151de8" providerId="ADAL" clId="{FD7C8B64-1BAC-1E41-A0C9-5EAF042EECFD}" dt="2021-10-13T22:01:13.929" v="44"/>
          <ac:spMkLst>
            <pc:docMk/>
            <pc:sldMk cId="1480474719" sldId="256"/>
            <ac:spMk id="7" creationId="{C43D9A78-F14A-FB4A-9146-7C6853E2D5E6}"/>
          </ac:spMkLst>
        </pc:spChg>
        <pc:spChg chg="add mod">
          <ac:chgData name="Angelo Bernardi" userId="8ecbeb13-e7c5-4e21-8065-f0f998151de8" providerId="ADAL" clId="{FD7C8B64-1BAC-1E41-A0C9-5EAF042EECFD}" dt="2021-10-13T22:01:57.538" v="49"/>
          <ac:spMkLst>
            <pc:docMk/>
            <pc:sldMk cId="1480474719" sldId="256"/>
            <ac:spMk id="9" creationId="{7566E191-3488-004C-938B-15A25420227E}"/>
          </ac:spMkLst>
        </pc:spChg>
        <pc:picChg chg="add mod">
          <ac:chgData name="Angelo Bernardi" userId="8ecbeb13-e7c5-4e21-8065-f0f998151de8" providerId="ADAL" clId="{FD7C8B64-1BAC-1E41-A0C9-5EAF042EECFD}" dt="2021-10-13T22:01:49.729" v="47" actId="1076"/>
          <ac:picMkLst>
            <pc:docMk/>
            <pc:sldMk cId="1480474719" sldId="256"/>
            <ac:picMk id="3" creationId="{886F1F95-2DEF-4846-BFC6-55C604BF0FAC}"/>
          </ac:picMkLst>
        </pc:picChg>
        <pc:picChg chg="add del">
          <ac:chgData name="Angelo Bernardi" userId="8ecbeb13-e7c5-4e21-8065-f0f998151de8" providerId="ADAL" clId="{FD7C8B64-1BAC-1E41-A0C9-5EAF042EECFD}" dt="2021-10-13T21:59:38.849" v="4" actId="478"/>
          <ac:picMkLst>
            <pc:docMk/>
            <pc:sldMk cId="1480474719" sldId="256"/>
            <ac:picMk id="5" creationId="{7051C634-B9E9-4AD0-83A2-2F4812894F4B}"/>
          </ac:picMkLst>
        </pc:picChg>
      </pc:sldChg>
      <pc:sldChg chg="addSp delSp modSp add del mod">
        <pc:chgData name="Angelo Bernardi" userId="8ecbeb13-e7c5-4e21-8065-f0f998151de8" providerId="ADAL" clId="{FD7C8B64-1BAC-1E41-A0C9-5EAF042EECFD}" dt="2021-10-13T22:22:53.599" v="222" actId="2696"/>
        <pc:sldMkLst>
          <pc:docMk/>
          <pc:sldMk cId="2306962025" sldId="257"/>
        </pc:sldMkLst>
        <pc:spChg chg="add del mod">
          <ac:chgData name="Angelo Bernardi" userId="8ecbeb13-e7c5-4e21-8065-f0f998151de8" providerId="ADAL" clId="{FD7C8B64-1BAC-1E41-A0C9-5EAF042EECFD}" dt="2021-10-13T22:16:41.321" v="169" actId="22"/>
          <ac:spMkLst>
            <pc:docMk/>
            <pc:sldMk cId="2306962025" sldId="257"/>
            <ac:spMk id="6" creationId="{AF7B3C2C-F823-A641-BF38-B6BAFC7C9B64}"/>
          </ac:spMkLst>
        </pc:spChg>
      </pc:sldChg>
      <pc:sldChg chg="del">
        <pc:chgData name="Angelo Bernardi" userId="8ecbeb13-e7c5-4e21-8065-f0f998151de8" providerId="ADAL" clId="{FD7C8B64-1BAC-1E41-A0C9-5EAF042EECFD}" dt="2021-10-13T22:00:02.146" v="35" actId="2696"/>
        <pc:sldMkLst>
          <pc:docMk/>
          <pc:sldMk cId="2837658139" sldId="257"/>
        </pc:sldMkLst>
      </pc:sldChg>
      <pc:sldChg chg="addSp delSp modSp add mod">
        <pc:chgData name="Angelo Bernardi" userId="8ecbeb13-e7c5-4e21-8065-f0f998151de8" providerId="ADAL" clId="{FD7C8B64-1BAC-1E41-A0C9-5EAF042EECFD}" dt="2021-10-13T22:05:41.607" v="78" actId="14100"/>
        <pc:sldMkLst>
          <pc:docMk/>
          <pc:sldMk cId="1912583768" sldId="258"/>
        </pc:sldMkLst>
        <pc:spChg chg="mod">
          <ac:chgData name="Angelo Bernardi" userId="8ecbeb13-e7c5-4e21-8065-f0f998151de8" providerId="ADAL" clId="{FD7C8B64-1BAC-1E41-A0C9-5EAF042EECFD}" dt="2021-10-13T22:05:41.607" v="78" actId="14100"/>
          <ac:spMkLst>
            <pc:docMk/>
            <pc:sldMk cId="1912583768" sldId="258"/>
            <ac:spMk id="2" creationId="{5B3E8C73-53BE-BB4A-B81D-ABBCE3BE4620}"/>
          </ac:spMkLst>
        </pc:spChg>
        <pc:spChg chg="add del">
          <ac:chgData name="Angelo Bernardi" userId="8ecbeb13-e7c5-4e21-8065-f0f998151de8" providerId="ADAL" clId="{FD7C8B64-1BAC-1E41-A0C9-5EAF042EECFD}" dt="2021-10-13T22:03:42.800" v="71" actId="478"/>
          <ac:spMkLst>
            <pc:docMk/>
            <pc:sldMk cId="1912583768" sldId="258"/>
            <ac:spMk id="4" creationId="{7D0848C3-96E0-3B41-9E7F-704B1F01B67C}"/>
          </ac:spMkLst>
        </pc:spChg>
        <pc:picChg chg="mod modCrop">
          <ac:chgData name="Angelo Bernardi" userId="8ecbeb13-e7c5-4e21-8065-f0f998151de8" providerId="ADAL" clId="{FD7C8B64-1BAC-1E41-A0C9-5EAF042EECFD}" dt="2021-10-13T22:02:24.999" v="52" actId="1076"/>
          <ac:picMkLst>
            <pc:docMk/>
            <pc:sldMk cId="1912583768" sldId="258"/>
            <ac:picMk id="3" creationId="{886F1F95-2DEF-4846-BFC6-55C604BF0FAC}"/>
          </ac:picMkLst>
        </pc:picChg>
      </pc:sldChg>
      <pc:sldChg chg="del">
        <pc:chgData name="Angelo Bernardi" userId="8ecbeb13-e7c5-4e21-8065-f0f998151de8" providerId="ADAL" clId="{FD7C8B64-1BAC-1E41-A0C9-5EAF042EECFD}" dt="2021-10-13T22:00:02.146" v="35" actId="2696"/>
        <pc:sldMkLst>
          <pc:docMk/>
          <pc:sldMk cId="4173861478" sldId="258"/>
        </pc:sldMkLst>
      </pc:sldChg>
      <pc:sldChg chg="addSp modSp add mod">
        <pc:chgData name="Angelo Bernardi" userId="8ecbeb13-e7c5-4e21-8065-f0f998151de8" providerId="ADAL" clId="{FD7C8B64-1BAC-1E41-A0C9-5EAF042EECFD}" dt="2021-10-13T22:06:01.189" v="82" actId="1076"/>
        <pc:sldMkLst>
          <pc:docMk/>
          <pc:sldMk cId="1347520248" sldId="259"/>
        </pc:sldMkLst>
        <pc:spChg chg="mod">
          <ac:chgData name="Angelo Bernardi" userId="8ecbeb13-e7c5-4e21-8065-f0f998151de8" providerId="ADAL" clId="{FD7C8B64-1BAC-1E41-A0C9-5EAF042EECFD}" dt="2021-10-13T22:05:54.721" v="80" actId="20577"/>
          <ac:spMkLst>
            <pc:docMk/>
            <pc:sldMk cId="1347520248" sldId="259"/>
            <ac:spMk id="2" creationId="{5B3E8C73-53BE-BB4A-B81D-ABBCE3BE4620}"/>
          </ac:spMkLst>
        </pc:spChg>
        <pc:picChg chg="add mod">
          <ac:chgData name="Angelo Bernardi" userId="8ecbeb13-e7c5-4e21-8065-f0f998151de8" providerId="ADAL" clId="{FD7C8B64-1BAC-1E41-A0C9-5EAF042EECFD}" dt="2021-10-13T22:06:01.189" v="82" actId="1076"/>
          <ac:picMkLst>
            <pc:docMk/>
            <pc:sldMk cId="1347520248" sldId="259"/>
            <ac:picMk id="6" creationId="{0230A63D-3374-2443-BB17-BF5194995680}"/>
          </ac:picMkLst>
        </pc:picChg>
      </pc:sldChg>
      <pc:sldChg chg="del">
        <pc:chgData name="Angelo Bernardi" userId="8ecbeb13-e7c5-4e21-8065-f0f998151de8" providerId="ADAL" clId="{FD7C8B64-1BAC-1E41-A0C9-5EAF042EECFD}" dt="2021-10-13T22:00:02.146" v="35" actId="2696"/>
        <pc:sldMkLst>
          <pc:docMk/>
          <pc:sldMk cId="3669894217" sldId="259"/>
        </pc:sldMkLst>
      </pc:sldChg>
      <pc:sldChg chg="del">
        <pc:chgData name="Angelo Bernardi" userId="8ecbeb13-e7c5-4e21-8065-f0f998151de8" providerId="ADAL" clId="{FD7C8B64-1BAC-1E41-A0C9-5EAF042EECFD}" dt="2021-10-13T22:00:02.146" v="35" actId="2696"/>
        <pc:sldMkLst>
          <pc:docMk/>
          <pc:sldMk cId="3901016409" sldId="260"/>
        </pc:sldMkLst>
      </pc:sldChg>
      <pc:sldChg chg="modSp add mod ord">
        <pc:chgData name="Angelo Bernardi" userId="8ecbeb13-e7c5-4e21-8065-f0f998151de8" providerId="ADAL" clId="{FD7C8B64-1BAC-1E41-A0C9-5EAF042EECFD}" dt="2021-10-13T22:07:16.672" v="91" actId="122"/>
        <pc:sldMkLst>
          <pc:docMk/>
          <pc:sldMk cId="4179974776" sldId="260"/>
        </pc:sldMkLst>
        <pc:spChg chg="mod">
          <ac:chgData name="Angelo Bernardi" userId="8ecbeb13-e7c5-4e21-8065-f0f998151de8" providerId="ADAL" clId="{FD7C8B64-1BAC-1E41-A0C9-5EAF042EECFD}" dt="2021-10-13T22:07:16.672" v="91" actId="122"/>
          <ac:spMkLst>
            <pc:docMk/>
            <pc:sldMk cId="4179974776" sldId="260"/>
            <ac:spMk id="2" creationId="{5B3E8C73-53BE-BB4A-B81D-ABBCE3BE4620}"/>
          </ac:spMkLst>
        </pc:spChg>
      </pc:sldChg>
      <pc:sldChg chg="addSp delSp modSp add mod">
        <pc:chgData name="Angelo Bernardi" userId="8ecbeb13-e7c5-4e21-8065-f0f998151de8" providerId="ADAL" clId="{FD7C8B64-1BAC-1E41-A0C9-5EAF042EECFD}" dt="2021-10-13T22:08:43.331" v="98" actId="1076"/>
        <pc:sldMkLst>
          <pc:docMk/>
          <pc:sldMk cId="948223983" sldId="261"/>
        </pc:sldMkLst>
        <pc:picChg chg="del">
          <ac:chgData name="Angelo Bernardi" userId="8ecbeb13-e7c5-4e21-8065-f0f998151de8" providerId="ADAL" clId="{FD7C8B64-1BAC-1E41-A0C9-5EAF042EECFD}" dt="2021-10-13T22:08:31.781" v="96" actId="478"/>
          <ac:picMkLst>
            <pc:docMk/>
            <pc:sldMk cId="948223983" sldId="261"/>
            <ac:picMk id="6" creationId="{0230A63D-3374-2443-BB17-BF5194995680}"/>
          </ac:picMkLst>
        </pc:picChg>
        <pc:picChg chg="add mod">
          <ac:chgData name="Angelo Bernardi" userId="8ecbeb13-e7c5-4e21-8065-f0f998151de8" providerId="ADAL" clId="{FD7C8B64-1BAC-1E41-A0C9-5EAF042EECFD}" dt="2021-10-13T22:08:43.331" v="98" actId="1076"/>
          <ac:picMkLst>
            <pc:docMk/>
            <pc:sldMk cId="948223983" sldId="261"/>
            <ac:picMk id="7" creationId="{EC76469A-EF75-294A-B83F-76B3DDD28C5A}"/>
          </ac:picMkLst>
        </pc:picChg>
      </pc:sldChg>
      <pc:sldChg chg="del">
        <pc:chgData name="Angelo Bernardi" userId="8ecbeb13-e7c5-4e21-8065-f0f998151de8" providerId="ADAL" clId="{FD7C8B64-1BAC-1E41-A0C9-5EAF042EECFD}" dt="2021-10-13T22:00:02.146" v="35" actId="2696"/>
        <pc:sldMkLst>
          <pc:docMk/>
          <pc:sldMk cId="1189457688" sldId="261"/>
        </pc:sldMkLst>
      </pc:sldChg>
      <pc:sldChg chg="del">
        <pc:chgData name="Angelo Bernardi" userId="8ecbeb13-e7c5-4e21-8065-f0f998151de8" providerId="ADAL" clId="{FD7C8B64-1BAC-1E41-A0C9-5EAF042EECFD}" dt="2021-10-13T22:00:02.146" v="35" actId="2696"/>
        <pc:sldMkLst>
          <pc:docMk/>
          <pc:sldMk cId="1658583816" sldId="262"/>
        </pc:sldMkLst>
      </pc:sldChg>
      <pc:sldChg chg="modSp add mod ord replId">
        <pc:chgData name="Angelo Bernardi" userId="8ecbeb13-e7c5-4e21-8065-f0f998151de8" providerId="ADAL" clId="{FD7C8B64-1BAC-1E41-A0C9-5EAF042EECFD}" dt="2021-10-13T22:11:17.225" v="119" actId="20578"/>
        <pc:sldMkLst>
          <pc:docMk/>
          <pc:sldMk cId="4012496548" sldId="262"/>
        </pc:sldMkLst>
        <pc:spChg chg="mod">
          <ac:chgData name="Angelo Bernardi" userId="8ecbeb13-e7c5-4e21-8065-f0f998151de8" providerId="ADAL" clId="{FD7C8B64-1BAC-1E41-A0C9-5EAF042EECFD}" dt="2021-10-13T22:08:11.446" v="95" actId="207"/>
          <ac:spMkLst>
            <pc:docMk/>
            <pc:sldMk cId="4012496548" sldId="262"/>
            <ac:spMk id="2" creationId="{5B3E8C73-53BE-BB4A-B81D-ABBCE3BE4620}"/>
          </ac:spMkLst>
        </pc:spChg>
      </pc:sldChg>
      <pc:sldChg chg="del">
        <pc:chgData name="Angelo Bernardi" userId="8ecbeb13-e7c5-4e21-8065-f0f998151de8" providerId="ADAL" clId="{FD7C8B64-1BAC-1E41-A0C9-5EAF042EECFD}" dt="2021-10-13T22:00:02.146" v="35" actId="2696"/>
        <pc:sldMkLst>
          <pc:docMk/>
          <pc:sldMk cId="206552330" sldId="263"/>
        </pc:sldMkLst>
      </pc:sldChg>
      <pc:sldChg chg="addSp delSp modSp add mod">
        <pc:chgData name="Angelo Bernardi" userId="8ecbeb13-e7c5-4e21-8065-f0f998151de8" providerId="ADAL" clId="{FD7C8B64-1BAC-1E41-A0C9-5EAF042EECFD}" dt="2021-10-13T22:09:54.243" v="107" actId="478"/>
        <pc:sldMkLst>
          <pc:docMk/>
          <pc:sldMk cId="2137192519" sldId="263"/>
        </pc:sldMkLst>
        <pc:picChg chg="del">
          <ac:chgData name="Angelo Bernardi" userId="8ecbeb13-e7c5-4e21-8065-f0f998151de8" providerId="ADAL" clId="{FD7C8B64-1BAC-1E41-A0C9-5EAF042EECFD}" dt="2021-10-13T22:09:02.798" v="100" actId="478"/>
          <ac:picMkLst>
            <pc:docMk/>
            <pc:sldMk cId="2137192519" sldId="263"/>
            <ac:picMk id="7" creationId="{EC76469A-EF75-294A-B83F-76B3DDD28C5A}"/>
          </ac:picMkLst>
        </pc:picChg>
        <pc:picChg chg="add mod">
          <ac:chgData name="Angelo Bernardi" userId="8ecbeb13-e7c5-4e21-8065-f0f998151de8" providerId="ADAL" clId="{FD7C8B64-1BAC-1E41-A0C9-5EAF042EECFD}" dt="2021-10-13T22:09:25.582" v="105" actId="1076"/>
          <ac:picMkLst>
            <pc:docMk/>
            <pc:sldMk cId="2137192519" sldId="263"/>
            <ac:picMk id="8" creationId="{859E3CCA-65AE-7648-B622-4346E8D77C8D}"/>
          </ac:picMkLst>
        </pc:picChg>
        <pc:picChg chg="add mod">
          <ac:chgData name="Angelo Bernardi" userId="8ecbeb13-e7c5-4e21-8065-f0f998151de8" providerId="ADAL" clId="{FD7C8B64-1BAC-1E41-A0C9-5EAF042EECFD}" dt="2021-10-13T22:09:21.905" v="104" actId="1076"/>
          <ac:picMkLst>
            <pc:docMk/>
            <pc:sldMk cId="2137192519" sldId="263"/>
            <ac:picMk id="9" creationId="{05D5A9EB-B200-6040-B710-F82C5451C826}"/>
          </ac:picMkLst>
        </pc:picChg>
        <pc:picChg chg="add del mod">
          <ac:chgData name="Angelo Bernardi" userId="8ecbeb13-e7c5-4e21-8065-f0f998151de8" providerId="ADAL" clId="{FD7C8B64-1BAC-1E41-A0C9-5EAF042EECFD}" dt="2021-10-13T22:09:54.243" v="107" actId="478"/>
          <ac:picMkLst>
            <pc:docMk/>
            <pc:sldMk cId="2137192519" sldId="263"/>
            <ac:picMk id="11" creationId="{028C2BE6-DDBF-7A48-8B49-DD1DA04A308C}"/>
          </ac:picMkLst>
        </pc:picChg>
      </pc:sldChg>
      <pc:sldChg chg="addSp delSp modSp add mod">
        <pc:chgData name="Angelo Bernardi" userId="8ecbeb13-e7c5-4e21-8065-f0f998151de8" providerId="ADAL" clId="{FD7C8B64-1BAC-1E41-A0C9-5EAF042EECFD}" dt="2021-10-13T22:10:28.235" v="114"/>
        <pc:sldMkLst>
          <pc:docMk/>
          <pc:sldMk cId="130097946" sldId="264"/>
        </pc:sldMkLst>
        <pc:spChg chg="add mod">
          <ac:chgData name="Angelo Bernardi" userId="8ecbeb13-e7c5-4e21-8065-f0f998151de8" providerId="ADAL" clId="{FD7C8B64-1BAC-1E41-A0C9-5EAF042EECFD}" dt="2021-10-13T22:10:28.235" v="114"/>
          <ac:spMkLst>
            <pc:docMk/>
            <pc:sldMk cId="130097946" sldId="264"/>
            <ac:spMk id="13" creationId="{F8821157-9EF6-F94D-84D0-8E1B9198588B}"/>
          </ac:spMkLst>
        </pc:spChg>
        <pc:picChg chg="del">
          <ac:chgData name="Angelo Bernardi" userId="8ecbeb13-e7c5-4e21-8065-f0f998151de8" providerId="ADAL" clId="{FD7C8B64-1BAC-1E41-A0C9-5EAF042EECFD}" dt="2021-10-13T22:10:11.667" v="109" actId="478"/>
          <ac:picMkLst>
            <pc:docMk/>
            <pc:sldMk cId="130097946" sldId="264"/>
            <ac:picMk id="8" creationId="{859E3CCA-65AE-7648-B622-4346E8D77C8D}"/>
          </ac:picMkLst>
        </pc:picChg>
        <pc:picChg chg="del">
          <ac:chgData name="Angelo Bernardi" userId="8ecbeb13-e7c5-4e21-8065-f0f998151de8" providerId="ADAL" clId="{FD7C8B64-1BAC-1E41-A0C9-5EAF042EECFD}" dt="2021-10-13T22:10:11.667" v="109" actId="478"/>
          <ac:picMkLst>
            <pc:docMk/>
            <pc:sldMk cId="130097946" sldId="264"/>
            <ac:picMk id="9" creationId="{05D5A9EB-B200-6040-B710-F82C5451C826}"/>
          </ac:picMkLst>
        </pc:picChg>
        <pc:picChg chg="add mod">
          <ac:chgData name="Angelo Bernardi" userId="8ecbeb13-e7c5-4e21-8065-f0f998151de8" providerId="ADAL" clId="{FD7C8B64-1BAC-1E41-A0C9-5EAF042EECFD}" dt="2021-10-13T22:10:19.773" v="112" actId="1076"/>
          <ac:picMkLst>
            <pc:docMk/>
            <pc:sldMk cId="130097946" sldId="264"/>
            <ac:picMk id="11" creationId="{459F7EC2-AEF9-3942-B47F-EE0C1D8190B6}"/>
          </ac:picMkLst>
        </pc:picChg>
        <pc:picChg chg="add mod">
          <ac:chgData name="Angelo Bernardi" userId="8ecbeb13-e7c5-4e21-8065-f0f998151de8" providerId="ADAL" clId="{FD7C8B64-1BAC-1E41-A0C9-5EAF042EECFD}" dt="2021-10-13T22:10:19.773" v="112" actId="1076"/>
          <ac:picMkLst>
            <pc:docMk/>
            <pc:sldMk cId="130097946" sldId="264"/>
            <ac:picMk id="12" creationId="{B0439501-D83A-E549-B8D0-5EC0E1A2CB86}"/>
          </ac:picMkLst>
        </pc:picChg>
      </pc:sldChg>
      <pc:sldChg chg="del">
        <pc:chgData name="Angelo Bernardi" userId="8ecbeb13-e7c5-4e21-8065-f0f998151de8" providerId="ADAL" clId="{FD7C8B64-1BAC-1E41-A0C9-5EAF042EECFD}" dt="2021-10-13T22:00:02.146" v="35" actId="2696"/>
        <pc:sldMkLst>
          <pc:docMk/>
          <pc:sldMk cId="677706559" sldId="264"/>
        </pc:sldMkLst>
      </pc:sldChg>
      <pc:sldChg chg="del">
        <pc:chgData name="Angelo Bernardi" userId="8ecbeb13-e7c5-4e21-8065-f0f998151de8" providerId="ADAL" clId="{FD7C8B64-1BAC-1E41-A0C9-5EAF042EECFD}" dt="2021-10-13T22:00:02.146" v="35" actId="2696"/>
        <pc:sldMkLst>
          <pc:docMk/>
          <pc:sldMk cId="476741259" sldId="265"/>
        </pc:sldMkLst>
      </pc:sldChg>
      <pc:sldChg chg="addSp delSp modSp add mod">
        <pc:chgData name="Angelo Bernardi" userId="8ecbeb13-e7c5-4e21-8065-f0f998151de8" providerId="ADAL" clId="{FD7C8B64-1BAC-1E41-A0C9-5EAF042EECFD}" dt="2021-10-13T22:10:49.835" v="118" actId="1076"/>
        <pc:sldMkLst>
          <pc:docMk/>
          <pc:sldMk cId="3417703467" sldId="265"/>
        </pc:sldMkLst>
        <pc:picChg chg="add mod">
          <ac:chgData name="Angelo Bernardi" userId="8ecbeb13-e7c5-4e21-8065-f0f998151de8" providerId="ADAL" clId="{FD7C8B64-1BAC-1E41-A0C9-5EAF042EECFD}" dt="2021-10-13T22:10:49.835" v="118" actId="1076"/>
          <ac:picMkLst>
            <pc:docMk/>
            <pc:sldMk cId="3417703467" sldId="265"/>
            <ac:picMk id="8" creationId="{EC97ADCD-7799-9D43-ABF3-CEFDBA0760E6}"/>
          </ac:picMkLst>
        </pc:picChg>
        <pc:picChg chg="add mod">
          <ac:chgData name="Angelo Bernardi" userId="8ecbeb13-e7c5-4e21-8065-f0f998151de8" providerId="ADAL" clId="{FD7C8B64-1BAC-1E41-A0C9-5EAF042EECFD}" dt="2021-10-13T22:10:49.835" v="118" actId="1076"/>
          <ac:picMkLst>
            <pc:docMk/>
            <pc:sldMk cId="3417703467" sldId="265"/>
            <ac:picMk id="9" creationId="{1CDAA182-108F-E348-99B9-531DCE8BCE7F}"/>
          </ac:picMkLst>
        </pc:picChg>
        <pc:picChg chg="del">
          <ac:chgData name="Angelo Bernardi" userId="8ecbeb13-e7c5-4e21-8065-f0f998151de8" providerId="ADAL" clId="{FD7C8B64-1BAC-1E41-A0C9-5EAF042EECFD}" dt="2021-10-13T22:10:44.466" v="116" actId="478"/>
          <ac:picMkLst>
            <pc:docMk/>
            <pc:sldMk cId="3417703467" sldId="265"/>
            <ac:picMk id="11" creationId="{459F7EC2-AEF9-3942-B47F-EE0C1D8190B6}"/>
          </ac:picMkLst>
        </pc:picChg>
        <pc:picChg chg="del">
          <ac:chgData name="Angelo Bernardi" userId="8ecbeb13-e7c5-4e21-8065-f0f998151de8" providerId="ADAL" clId="{FD7C8B64-1BAC-1E41-A0C9-5EAF042EECFD}" dt="2021-10-13T22:10:44.466" v="116" actId="478"/>
          <ac:picMkLst>
            <pc:docMk/>
            <pc:sldMk cId="3417703467" sldId="265"/>
            <ac:picMk id="12" creationId="{B0439501-D83A-E549-B8D0-5EC0E1A2CB86}"/>
          </ac:picMkLst>
        </pc:picChg>
      </pc:sldChg>
      <pc:sldChg chg="addSp delSp modSp add del mod">
        <pc:chgData name="Angelo Bernardi" userId="8ecbeb13-e7c5-4e21-8065-f0f998151de8" providerId="ADAL" clId="{FD7C8B64-1BAC-1E41-A0C9-5EAF042EECFD}" dt="2021-10-13T22:14:08.648" v="144" actId="2696"/>
        <pc:sldMkLst>
          <pc:docMk/>
          <pc:sldMk cId="1301511713" sldId="266"/>
        </pc:sldMkLst>
        <pc:spChg chg="add mod">
          <ac:chgData name="Angelo Bernardi" userId="8ecbeb13-e7c5-4e21-8065-f0f998151de8" providerId="ADAL" clId="{FD7C8B64-1BAC-1E41-A0C9-5EAF042EECFD}" dt="2021-10-13T22:12:55.514" v="131"/>
          <ac:spMkLst>
            <pc:docMk/>
            <pc:sldMk cId="1301511713" sldId="266"/>
            <ac:spMk id="13" creationId="{62DB3F25-96D1-7842-89EE-E42BD103D380}"/>
          </ac:spMkLst>
        </pc:spChg>
        <pc:picChg chg="del">
          <ac:chgData name="Angelo Bernardi" userId="8ecbeb13-e7c5-4e21-8065-f0f998151de8" providerId="ADAL" clId="{FD7C8B64-1BAC-1E41-A0C9-5EAF042EECFD}" dt="2021-10-13T22:12:05.712" v="122" actId="478"/>
          <ac:picMkLst>
            <pc:docMk/>
            <pc:sldMk cId="1301511713" sldId="266"/>
            <ac:picMk id="8" creationId="{EC97ADCD-7799-9D43-ABF3-CEFDBA0760E6}"/>
          </ac:picMkLst>
        </pc:picChg>
        <pc:picChg chg="del">
          <ac:chgData name="Angelo Bernardi" userId="8ecbeb13-e7c5-4e21-8065-f0f998151de8" providerId="ADAL" clId="{FD7C8B64-1BAC-1E41-A0C9-5EAF042EECFD}" dt="2021-10-13T22:12:16.710" v="125" actId="478"/>
          <ac:picMkLst>
            <pc:docMk/>
            <pc:sldMk cId="1301511713" sldId="266"/>
            <ac:picMk id="9" creationId="{1CDAA182-108F-E348-99B9-531DCE8BCE7F}"/>
          </ac:picMkLst>
        </pc:picChg>
        <pc:picChg chg="add mod">
          <ac:chgData name="Angelo Bernardi" userId="8ecbeb13-e7c5-4e21-8065-f0f998151de8" providerId="ADAL" clId="{FD7C8B64-1BAC-1E41-A0C9-5EAF042EECFD}" dt="2021-10-13T22:12:42.878" v="130" actId="14100"/>
          <ac:picMkLst>
            <pc:docMk/>
            <pc:sldMk cId="1301511713" sldId="266"/>
            <ac:picMk id="11" creationId="{808FA87F-2ADA-A24F-BD6C-09FD727AFB9A}"/>
          </ac:picMkLst>
        </pc:picChg>
        <pc:picChg chg="add mod">
          <ac:chgData name="Angelo Bernardi" userId="8ecbeb13-e7c5-4e21-8065-f0f998151de8" providerId="ADAL" clId="{FD7C8B64-1BAC-1E41-A0C9-5EAF042EECFD}" dt="2021-10-13T22:12:26.219" v="128" actId="1076"/>
          <ac:picMkLst>
            <pc:docMk/>
            <pc:sldMk cId="1301511713" sldId="266"/>
            <ac:picMk id="12" creationId="{FF203F9C-35EF-CD41-8C2A-34ED81595F3E}"/>
          </ac:picMkLst>
        </pc:picChg>
      </pc:sldChg>
      <pc:sldChg chg="del">
        <pc:chgData name="Angelo Bernardi" userId="8ecbeb13-e7c5-4e21-8065-f0f998151de8" providerId="ADAL" clId="{FD7C8B64-1BAC-1E41-A0C9-5EAF042EECFD}" dt="2021-10-13T22:00:02.146" v="35" actId="2696"/>
        <pc:sldMkLst>
          <pc:docMk/>
          <pc:sldMk cId="4150601693" sldId="266"/>
        </pc:sldMkLst>
      </pc:sldChg>
      <pc:sldChg chg="addSp delSp modSp add mod">
        <pc:chgData name="Angelo Bernardi" userId="8ecbeb13-e7c5-4e21-8065-f0f998151de8" providerId="ADAL" clId="{FD7C8B64-1BAC-1E41-A0C9-5EAF042EECFD}" dt="2021-10-13T22:13:11.675" v="136" actId="1076"/>
        <pc:sldMkLst>
          <pc:docMk/>
          <pc:sldMk cId="253127849" sldId="267"/>
        </pc:sldMkLst>
        <pc:picChg chg="del">
          <ac:chgData name="Angelo Bernardi" userId="8ecbeb13-e7c5-4e21-8065-f0f998151de8" providerId="ADAL" clId="{FD7C8B64-1BAC-1E41-A0C9-5EAF042EECFD}" dt="2021-10-13T22:13:03.899" v="133" actId="478"/>
          <ac:picMkLst>
            <pc:docMk/>
            <pc:sldMk cId="253127849" sldId="267"/>
            <ac:picMk id="8" creationId="{EC97ADCD-7799-9D43-ABF3-CEFDBA0760E6}"/>
          </ac:picMkLst>
        </pc:picChg>
        <pc:picChg chg="del">
          <ac:chgData name="Angelo Bernardi" userId="8ecbeb13-e7c5-4e21-8065-f0f998151de8" providerId="ADAL" clId="{FD7C8B64-1BAC-1E41-A0C9-5EAF042EECFD}" dt="2021-10-13T22:13:05.669" v="134" actId="478"/>
          <ac:picMkLst>
            <pc:docMk/>
            <pc:sldMk cId="253127849" sldId="267"/>
            <ac:picMk id="9" creationId="{1CDAA182-108F-E348-99B9-531DCE8BCE7F}"/>
          </ac:picMkLst>
        </pc:picChg>
        <pc:picChg chg="add mod">
          <ac:chgData name="Angelo Bernardi" userId="8ecbeb13-e7c5-4e21-8065-f0f998151de8" providerId="ADAL" clId="{FD7C8B64-1BAC-1E41-A0C9-5EAF042EECFD}" dt="2021-10-13T22:13:11.675" v="136" actId="1076"/>
          <ac:picMkLst>
            <pc:docMk/>
            <pc:sldMk cId="253127849" sldId="267"/>
            <ac:picMk id="11" creationId="{27565599-590C-C742-A2DE-BBB9770D31D1}"/>
          </ac:picMkLst>
        </pc:picChg>
        <pc:picChg chg="add mod">
          <ac:chgData name="Angelo Bernardi" userId="8ecbeb13-e7c5-4e21-8065-f0f998151de8" providerId="ADAL" clId="{FD7C8B64-1BAC-1E41-A0C9-5EAF042EECFD}" dt="2021-10-13T22:13:11.675" v="136" actId="1076"/>
          <ac:picMkLst>
            <pc:docMk/>
            <pc:sldMk cId="253127849" sldId="267"/>
            <ac:picMk id="12" creationId="{0D4C4270-D81E-F041-A275-9579AF96DE95}"/>
          </ac:picMkLst>
        </pc:picChg>
      </pc:sldChg>
      <pc:sldChg chg="addSp delSp modSp add mod">
        <pc:chgData name="Angelo Bernardi" userId="8ecbeb13-e7c5-4e21-8065-f0f998151de8" providerId="ADAL" clId="{FD7C8B64-1BAC-1E41-A0C9-5EAF042EECFD}" dt="2021-10-13T22:13:58.264" v="143" actId="1076"/>
        <pc:sldMkLst>
          <pc:docMk/>
          <pc:sldMk cId="2921942409" sldId="268"/>
        </pc:sldMkLst>
        <pc:picChg chg="add mod">
          <ac:chgData name="Angelo Bernardi" userId="8ecbeb13-e7c5-4e21-8065-f0f998151de8" providerId="ADAL" clId="{FD7C8B64-1BAC-1E41-A0C9-5EAF042EECFD}" dt="2021-10-13T22:13:58.264" v="143" actId="1076"/>
          <ac:picMkLst>
            <pc:docMk/>
            <pc:sldMk cId="2921942409" sldId="268"/>
            <ac:picMk id="8" creationId="{58E90C8A-E296-FD4B-8C95-FB01F107AA8D}"/>
          </ac:picMkLst>
        </pc:picChg>
        <pc:picChg chg="add mod">
          <ac:chgData name="Angelo Bernardi" userId="8ecbeb13-e7c5-4e21-8065-f0f998151de8" providerId="ADAL" clId="{FD7C8B64-1BAC-1E41-A0C9-5EAF042EECFD}" dt="2021-10-13T22:13:55.862" v="142" actId="1076"/>
          <ac:picMkLst>
            <pc:docMk/>
            <pc:sldMk cId="2921942409" sldId="268"/>
            <ac:picMk id="9" creationId="{C0FB3957-E92F-D941-8F45-D10F0B183EDF}"/>
          </ac:picMkLst>
        </pc:picChg>
        <pc:picChg chg="del">
          <ac:chgData name="Angelo Bernardi" userId="8ecbeb13-e7c5-4e21-8065-f0f998151de8" providerId="ADAL" clId="{FD7C8B64-1BAC-1E41-A0C9-5EAF042EECFD}" dt="2021-10-13T22:13:34.412" v="138" actId="478"/>
          <ac:picMkLst>
            <pc:docMk/>
            <pc:sldMk cId="2921942409" sldId="268"/>
            <ac:picMk id="11" creationId="{27565599-590C-C742-A2DE-BBB9770D31D1}"/>
          </ac:picMkLst>
        </pc:picChg>
        <pc:picChg chg="del">
          <ac:chgData name="Angelo Bernardi" userId="8ecbeb13-e7c5-4e21-8065-f0f998151de8" providerId="ADAL" clId="{FD7C8B64-1BAC-1E41-A0C9-5EAF042EECFD}" dt="2021-10-13T22:13:34.412" v="138" actId="478"/>
          <ac:picMkLst>
            <pc:docMk/>
            <pc:sldMk cId="2921942409" sldId="268"/>
            <ac:picMk id="12" creationId="{0D4C4270-D81E-F041-A275-9579AF96DE95}"/>
          </ac:picMkLst>
        </pc:picChg>
      </pc:sldChg>
      <pc:sldChg chg="addSp delSp modSp add mod">
        <pc:chgData name="Angelo Bernardi" userId="8ecbeb13-e7c5-4e21-8065-f0f998151de8" providerId="ADAL" clId="{FD7C8B64-1BAC-1E41-A0C9-5EAF042EECFD}" dt="2021-10-13T22:14:53.096" v="152"/>
        <pc:sldMkLst>
          <pc:docMk/>
          <pc:sldMk cId="1481147332" sldId="269"/>
        </pc:sldMkLst>
        <pc:picChg chg="del">
          <ac:chgData name="Angelo Bernardi" userId="8ecbeb13-e7c5-4e21-8065-f0f998151de8" providerId="ADAL" clId="{FD7C8B64-1BAC-1E41-A0C9-5EAF042EECFD}" dt="2021-10-13T22:14:20.266" v="146" actId="478"/>
          <ac:picMkLst>
            <pc:docMk/>
            <pc:sldMk cId="1481147332" sldId="269"/>
            <ac:picMk id="8" creationId="{58E90C8A-E296-FD4B-8C95-FB01F107AA8D}"/>
          </ac:picMkLst>
        </pc:picChg>
        <pc:picChg chg="del">
          <ac:chgData name="Angelo Bernardi" userId="8ecbeb13-e7c5-4e21-8065-f0f998151de8" providerId="ADAL" clId="{FD7C8B64-1BAC-1E41-A0C9-5EAF042EECFD}" dt="2021-10-13T22:14:21.851" v="147" actId="478"/>
          <ac:picMkLst>
            <pc:docMk/>
            <pc:sldMk cId="1481147332" sldId="269"/>
            <ac:picMk id="9" creationId="{C0FB3957-E92F-D941-8F45-D10F0B183EDF}"/>
          </ac:picMkLst>
        </pc:picChg>
        <pc:picChg chg="add mod">
          <ac:chgData name="Angelo Bernardi" userId="8ecbeb13-e7c5-4e21-8065-f0f998151de8" providerId="ADAL" clId="{FD7C8B64-1BAC-1E41-A0C9-5EAF042EECFD}" dt="2021-10-13T22:14:34.316" v="150" actId="1076"/>
          <ac:picMkLst>
            <pc:docMk/>
            <pc:sldMk cId="1481147332" sldId="269"/>
            <ac:picMk id="11" creationId="{5C99995C-B69E-0D43-9A3A-C7BC97F63386}"/>
          </ac:picMkLst>
        </pc:picChg>
        <pc:picChg chg="add mod">
          <ac:chgData name="Angelo Bernardi" userId="8ecbeb13-e7c5-4e21-8065-f0f998151de8" providerId="ADAL" clId="{FD7C8B64-1BAC-1E41-A0C9-5EAF042EECFD}" dt="2021-10-13T22:14:34.316" v="150" actId="1076"/>
          <ac:picMkLst>
            <pc:docMk/>
            <pc:sldMk cId="1481147332" sldId="269"/>
            <ac:picMk id="12" creationId="{D43FB0A6-69C7-D44D-881C-73901B7560E7}"/>
          </ac:picMkLst>
        </pc:picChg>
        <pc:picChg chg="add mod">
          <ac:chgData name="Angelo Bernardi" userId="8ecbeb13-e7c5-4e21-8065-f0f998151de8" providerId="ADAL" clId="{FD7C8B64-1BAC-1E41-A0C9-5EAF042EECFD}" dt="2021-10-13T22:14:53.096" v="152"/>
          <ac:picMkLst>
            <pc:docMk/>
            <pc:sldMk cId="1481147332" sldId="269"/>
            <ac:picMk id="13" creationId="{F7BE7C35-C19B-E44A-AFB9-8CB3551C0780}"/>
          </ac:picMkLst>
        </pc:picChg>
        <pc:picChg chg="add mod">
          <ac:chgData name="Angelo Bernardi" userId="8ecbeb13-e7c5-4e21-8065-f0f998151de8" providerId="ADAL" clId="{FD7C8B64-1BAC-1E41-A0C9-5EAF042EECFD}" dt="2021-10-13T22:14:53.096" v="152"/>
          <ac:picMkLst>
            <pc:docMk/>
            <pc:sldMk cId="1481147332" sldId="269"/>
            <ac:picMk id="14" creationId="{C92D8D0D-1248-5746-828B-E7B41AF98142}"/>
          </ac:picMkLst>
        </pc:picChg>
      </pc:sldChg>
      <pc:sldChg chg="addSp delSp modSp add mod">
        <pc:chgData name="Angelo Bernardi" userId="8ecbeb13-e7c5-4e21-8065-f0f998151de8" providerId="ADAL" clId="{FD7C8B64-1BAC-1E41-A0C9-5EAF042EECFD}" dt="2021-10-13T22:16:45.338" v="171" actId="1076"/>
        <pc:sldMkLst>
          <pc:docMk/>
          <pc:sldMk cId="1713029548" sldId="270"/>
        </pc:sldMkLst>
        <pc:picChg chg="add mod">
          <ac:chgData name="Angelo Bernardi" userId="8ecbeb13-e7c5-4e21-8065-f0f998151de8" providerId="ADAL" clId="{FD7C8B64-1BAC-1E41-A0C9-5EAF042EECFD}" dt="2021-10-13T22:15:07.043" v="156" actId="1076"/>
          <ac:picMkLst>
            <pc:docMk/>
            <pc:sldMk cId="1713029548" sldId="270"/>
            <ac:picMk id="8" creationId="{2BD59B6E-0853-CD42-9AA5-8246330EE9D4}"/>
          </ac:picMkLst>
        </pc:picChg>
        <pc:picChg chg="add mod">
          <ac:chgData name="Angelo Bernardi" userId="8ecbeb13-e7c5-4e21-8065-f0f998151de8" providerId="ADAL" clId="{FD7C8B64-1BAC-1E41-A0C9-5EAF042EECFD}" dt="2021-10-13T22:16:45.338" v="171" actId="1076"/>
          <ac:picMkLst>
            <pc:docMk/>
            <pc:sldMk cId="1713029548" sldId="270"/>
            <ac:picMk id="9" creationId="{F0A87BE6-FC13-2F4C-8B79-A579C7BF3734}"/>
          </ac:picMkLst>
        </pc:picChg>
        <pc:picChg chg="del">
          <ac:chgData name="Angelo Bernardi" userId="8ecbeb13-e7c5-4e21-8065-f0f998151de8" providerId="ADAL" clId="{FD7C8B64-1BAC-1E41-A0C9-5EAF042EECFD}" dt="2021-10-13T22:15:01.097" v="154" actId="478"/>
          <ac:picMkLst>
            <pc:docMk/>
            <pc:sldMk cId="1713029548" sldId="270"/>
            <ac:picMk id="11" creationId="{5C99995C-B69E-0D43-9A3A-C7BC97F63386}"/>
          </ac:picMkLst>
        </pc:picChg>
        <pc:picChg chg="del">
          <ac:chgData name="Angelo Bernardi" userId="8ecbeb13-e7c5-4e21-8065-f0f998151de8" providerId="ADAL" clId="{FD7C8B64-1BAC-1E41-A0C9-5EAF042EECFD}" dt="2021-10-13T22:15:13.010" v="157" actId="478"/>
          <ac:picMkLst>
            <pc:docMk/>
            <pc:sldMk cId="1713029548" sldId="270"/>
            <ac:picMk id="12" creationId="{D43FB0A6-69C7-D44D-881C-73901B7560E7}"/>
          </ac:picMkLst>
        </pc:picChg>
      </pc:sldChg>
      <pc:sldChg chg="modSp add mod ord">
        <pc:chgData name="Angelo Bernardi" userId="8ecbeb13-e7c5-4e21-8065-f0f998151de8" providerId="ADAL" clId="{FD7C8B64-1BAC-1E41-A0C9-5EAF042EECFD}" dt="2021-10-13T22:22:13.709" v="219" actId="20577"/>
        <pc:sldMkLst>
          <pc:docMk/>
          <pc:sldMk cId="2543617818" sldId="271"/>
        </pc:sldMkLst>
        <pc:spChg chg="mod">
          <ac:chgData name="Angelo Bernardi" userId="8ecbeb13-e7c5-4e21-8065-f0f998151de8" providerId="ADAL" clId="{FD7C8B64-1BAC-1E41-A0C9-5EAF042EECFD}" dt="2021-10-13T22:22:13.709" v="219" actId="20577"/>
          <ac:spMkLst>
            <pc:docMk/>
            <pc:sldMk cId="2543617818" sldId="271"/>
            <ac:spMk id="2" creationId="{5B3E8C73-53BE-BB4A-B81D-ABBCE3BE4620}"/>
          </ac:spMkLst>
        </pc:spChg>
      </pc:sldChg>
      <pc:sldChg chg="modSp add mod">
        <pc:chgData name="Angelo Bernardi" userId="8ecbeb13-e7c5-4e21-8065-f0f998151de8" providerId="ADAL" clId="{FD7C8B64-1BAC-1E41-A0C9-5EAF042EECFD}" dt="2021-10-13T22:21:52.058" v="216" actId="20577"/>
        <pc:sldMkLst>
          <pc:docMk/>
          <pc:sldMk cId="3066478068" sldId="272"/>
        </pc:sldMkLst>
        <pc:spChg chg="mod">
          <ac:chgData name="Angelo Bernardi" userId="8ecbeb13-e7c5-4e21-8065-f0f998151de8" providerId="ADAL" clId="{FD7C8B64-1BAC-1E41-A0C9-5EAF042EECFD}" dt="2021-10-13T22:21:52.058" v="216" actId="20577"/>
          <ac:spMkLst>
            <pc:docMk/>
            <pc:sldMk cId="3066478068" sldId="272"/>
            <ac:spMk id="2" creationId="{5B3E8C73-53BE-BB4A-B81D-ABBCE3BE4620}"/>
          </ac:spMkLst>
        </pc:spChg>
      </pc:sldChg>
      <pc:sldChg chg="add ord">
        <pc:chgData name="Angelo Bernardi" userId="8ecbeb13-e7c5-4e21-8065-f0f998151de8" providerId="ADAL" clId="{FD7C8B64-1BAC-1E41-A0C9-5EAF042EECFD}" dt="2021-10-13T22:22:51.812" v="221" actId="20578"/>
        <pc:sldMkLst>
          <pc:docMk/>
          <pc:sldMk cId="465689096" sldId="27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3B04-28E4-4E14-8331-674A6C467099}" type="datetimeFigureOut">
              <a:rPr lang="it-IT" smtClean="0"/>
              <a:t>13/10/21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89E7-19E8-411D-B269-4112244C46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3168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3B04-28E4-4E14-8331-674A6C467099}" type="datetimeFigureOut">
              <a:rPr lang="it-IT" smtClean="0"/>
              <a:t>13/10/21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89E7-19E8-411D-B269-4112244C46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2889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3B04-28E4-4E14-8331-674A6C467099}" type="datetimeFigureOut">
              <a:rPr lang="it-IT" smtClean="0"/>
              <a:t>13/10/21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89E7-19E8-411D-B269-4112244C46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9830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3B04-28E4-4E14-8331-674A6C467099}" type="datetimeFigureOut">
              <a:rPr lang="it-IT" smtClean="0"/>
              <a:t>13/10/21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89E7-19E8-411D-B269-4112244C46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5157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3B04-28E4-4E14-8331-674A6C467099}" type="datetimeFigureOut">
              <a:rPr lang="it-IT" smtClean="0"/>
              <a:t>13/10/21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89E7-19E8-411D-B269-4112244C46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1512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3B04-28E4-4E14-8331-674A6C467099}" type="datetimeFigureOut">
              <a:rPr lang="it-IT" smtClean="0"/>
              <a:t>13/10/21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89E7-19E8-411D-B269-4112244C46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3684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3B04-28E4-4E14-8331-674A6C467099}" type="datetimeFigureOut">
              <a:rPr lang="it-IT" smtClean="0"/>
              <a:t>13/10/21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89E7-19E8-411D-B269-4112244C46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1098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3B04-28E4-4E14-8331-674A6C467099}" type="datetimeFigureOut">
              <a:rPr lang="it-IT" smtClean="0"/>
              <a:t>13/10/21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89E7-19E8-411D-B269-4112244C46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3520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3B04-28E4-4E14-8331-674A6C467099}" type="datetimeFigureOut">
              <a:rPr lang="it-IT" smtClean="0"/>
              <a:t>13/10/21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89E7-19E8-411D-B269-4112244C46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02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3B04-28E4-4E14-8331-674A6C467099}" type="datetimeFigureOut">
              <a:rPr lang="it-IT" smtClean="0"/>
              <a:t>13/10/21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89E7-19E8-411D-B269-4112244C46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7073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3B04-28E4-4E14-8331-674A6C467099}" type="datetimeFigureOut">
              <a:rPr lang="it-IT" smtClean="0"/>
              <a:t>13/10/21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689E7-19E8-411D-B269-4112244C46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3580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93B04-28E4-4E14-8331-674A6C467099}" type="datetimeFigureOut">
              <a:rPr lang="it-IT" smtClean="0"/>
              <a:t>13/10/21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689E7-19E8-411D-B269-4112244C46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641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D0848C3-96E0-3B41-9E7F-704B1F01B67C}"/>
              </a:ext>
            </a:extLst>
          </p:cNvPr>
          <p:cNvSpPr txBox="1">
            <a:spLocks noRot="1" noChangeAspect="1" noEditPoints="1" noChangeArrowheads="1" noChangeShapeType="1" noTextEdit="1"/>
          </p:cNvSpPr>
          <p:nvPr/>
        </p:nvSpPr>
        <p:spPr bwMode="auto">
          <a:xfrm>
            <a:off x="1062990" y="2906077"/>
            <a:ext cx="7018020" cy="1045845"/>
          </a:xfrm>
          <a:prstGeom prst="rect">
            <a:avLst/>
          </a:prstGeom>
          <a:noFill/>
          <a:ln w="9144">
            <a:solidFill>
              <a:srgbClr val="7676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2016125" marR="1797050" algn="ctr">
              <a:spcBef>
                <a:spcPts val="2075"/>
              </a:spcBef>
              <a:spcAft>
                <a:spcPts val="0"/>
              </a:spcAft>
            </a:pP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COMUNE</a:t>
            </a:r>
            <a:r>
              <a:rPr lang="it-IT" sz="2450" spc="485">
                <a:effectLst/>
                <a:latin typeface="Comic Sans MS" panose="030F0902030302020204" pitchFamily="66" charset="0"/>
                <a:ea typeface="Arial MT"/>
                <a:cs typeface="Arial MT"/>
              </a:rPr>
              <a:t> </a:t>
            </a: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DELL'AQUILA</a:t>
            </a:r>
            <a:endParaRPr lang="it-IT" sz="110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E8C73-53BE-BB4A-B81D-ABBCE3BE4620}"/>
              </a:ext>
            </a:extLst>
          </p:cNvPr>
          <p:cNvSpPr/>
          <p:nvPr/>
        </p:nvSpPr>
        <p:spPr>
          <a:xfrm>
            <a:off x="535259" y="446052"/>
            <a:ext cx="8140390" cy="62335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6F1F95-2DEF-4846-BFC6-55C604BF0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131" y="1866872"/>
            <a:ext cx="7649737" cy="280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74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D0848C3-96E0-3B41-9E7F-704B1F01B67C}"/>
              </a:ext>
            </a:extLst>
          </p:cNvPr>
          <p:cNvSpPr txBox="1">
            <a:spLocks noRot="1" noChangeAspect="1" noEditPoints="1" noChangeArrowheads="1" noChangeShapeType="1" noTextEdit="1"/>
          </p:cNvSpPr>
          <p:nvPr/>
        </p:nvSpPr>
        <p:spPr bwMode="auto">
          <a:xfrm>
            <a:off x="1062990" y="2906077"/>
            <a:ext cx="7018020" cy="1045845"/>
          </a:xfrm>
          <a:prstGeom prst="rect">
            <a:avLst/>
          </a:prstGeom>
          <a:noFill/>
          <a:ln w="9144">
            <a:solidFill>
              <a:srgbClr val="7676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2016125" marR="1797050" algn="ctr">
              <a:spcBef>
                <a:spcPts val="2075"/>
              </a:spcBef>
              <a:spcAft>
                <a:spcPts val="0"/>
              </a:spcAft>
            </a:pP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COMUNE</a:t>
            </a:r>
            <a:r>
              <a:rPr lang="it-IT" sz="2450" spc="485">
                <a:effectLst/>
                <a:latin typeface="Comic Sans MS" panose="030F0902030302020204" pitchFamily="66" charset="0"/>
                <a:ea typeface="Arial MT"/>
                <a:cs typeface="Arial MT"/>
              </a:rPr>
              <a:t> </a:t>
            </a: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DELL'AQUILA</a:t>
            </a:r>
            <a:endParaRPr lang="it-IT" sz="110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E8C73-53BE-BB4A-B81D-ABBCE3BE4620}"/>
              </a:ext>
            </a:extLst>
          </p:cNvPr>
          <p:cNvSpPr/>
          <p:nvPr/>
        </p:nvSpPr>
        <p:spPr>
          <a:xfrm>
            <a:off x="535259" y="446052"/>
            <a:ext cx="8140390" cy="6235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lvl="0" algn="ctr"/>
            <a:r>
              <a:rPr lang="it-IT" sz="2000" b="1" dirty="0">
                <a:solidFill>
                  <a:schemeClr val="tx1"/>
                </a:solidFill>
              </a:rPr>
              <a:t>Inquadramento e localizzazione dell’intervento</a:t>
            </a:r>
          </a:p>
          <a:p>
            <a:pPr algn="ctr"/>
            <a:r>
              <a:rPr lang="it-IT" sz="2000" b="1" dirty="0">
                <a:solidFill>
                  <a:schemeClr val="tx1"/>
                </a:solidFill>
              </a:rPr>
              <a:t> </a:t>
            </a:r>
            <a:endParaRPr lang="it-IT" sz="2000" dirty="0">
              <a:solidFill>
                <a:schemeClr val="tx1"/>
              </a:solidFill>
            </a:endParaRPr>
          </a:p>
          <a:p>
            <a:pPr algn="ctr"/>
            <a:r>
              <a:rPr lang="it-IT" sz="2000" dirty="0">
                <a:solidFill>
                  <a:schemeClr val="tx1"/>
                </a:solidFill>
              </a:rPr>
              <a:t>L’oggetto della presente relazione riguarda i lavori di rifacimento della pavimentazione stradale di Via Della Comunità Europea lunga circa 780 metri e Via </a:t>
            </a:r>
            <a:r>
              <a:rPr lang="it-IT" sz="2000" dirty="0" err="1">
                <a:solidFill>
                  <a:schemeClr val="tx1"/>
                </a:solidFill>
              </a:rPr>
              <a:t>Amiternum</a:t>
            </a:r>
            <a:r>
              <a:rPr lang="it-IT" sz="2000" dirty="0">
                <a:solidFill>
                  <a:schemeClr val="tx1"/>
                </a:solidFill>
              </a:rPr>
              <a:t> lunga circa 660 metri, situate nella zona ovest della città dell’Aquila, nel quartiere di Pettino, inserite in un contesto urbano prevalentemente residenziale.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6F1F95-2DEF-4846-BFC6-55C604BF0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66"/>
          <a:stretch/>
        </p:blipFill>
        <p:spPr>
          <a:xfrm>
            <a:off x="747131" y="606784"/>
            <a:ext cx="7649737" cy="125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83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D0848C3-96E0-3B41-9E7F-704B1F01B67C}"/>
              </a:ext>
            </a:extLst>
          </p:cNvPr>
          <p:cNvSpPr txBox="1">
            <a:spLocks noRot="1" noChangeAspect="1" noEditPoints="1" noChangeArrowheads="1" noChangeShapeType="1" noTextEdit="1"/>
          </p:cNvSpPr>
          <p:nvPr/>
        </p:nvSpPr>
        <p:spPr bwMode="auto">
          <a:xfrm>
            <a:off x="1062990" y="2906077"/>
            <a:ext cx="7018020" cy="1045845"/>
          </a:xfrm>
          <a:prstGeom prst="rect">
            <a:avLst/>
          </a:prstGeom>
          <a:noFill/>
          <a:ln w="9144">
            <a:solidFill>
              <a:srgbClr val="7676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2016125" marR="1797050" algn="ctr">
              <a:spcBef>
                <a:spcPts val="2075"/>
              </a:spcBef>
              <a:spcAft>
                <a:spcPts val="0"/>
              </a:spcAft>
            </a:pP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COMUNE</a:t>
            </a:r>
            <a:r>
              <a:rPr lang="it-IT" sz="2450" spc="485">
                <a:effectLst/>
                <a:latin typeface="Comic Sans MS" panose="030F0902030302020204" pitchFamily="66" charset="0"/>
                <a:ea typeface="Arial MT"/>
                <a:cs typeface="Arial MT"/>
              </a:rPr>
              <a:t> </a:t>
            </a: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DELL'AQUILA</a:t>
            </a:r>
            <a:endParaRPr lang="it-IT" sz="110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E8C73-53BE-BB4A-B81D-ABBCE3BE4620}"/>
              </a:ext>
            </a:extLst>
          </p:cNvPr>
          <p:cNvSpPr/>
          <p:nvPr/>
        </p:nvSpPr>
        <p:spPr>
          <a:xfrm>
            <a:off x="535259" y="446052"/>
            <a:ext cx="8140390" cy="6235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lvl="0" algn="ctr"/>
            <a:endParaRPr lang="it-IT" sz="2000" dirty="0">
              <a:solidFill>
                <a:schemeClr val="tx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6F1F95-2DEF-4846-BFC6-55C604BF0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66"/>
          <a:stretch/>
        </p:blipFill>
        <p:spPr>
          <a:xfrm>
            <a:off x="747131" y="606784"/>
            <a:ext cx="7649737" cy="1255469"/>
          </a:xfrm>
          <a:prstGeom prst="rect">
            <a:avLst/>
          </a:prstGeom>
        </p:spPr>
      </p:pic>
      <p:pic>
        <p:nvPicPr>
          <p:cNvPr id="6" name="image3.jpeg">
            <a:extLst>
              <a:ext uri="{FF2B5EF4-FFF2-40B4-BE49-F238E27FC236}">
                <a16:creationId xmlns:a16="http://schemas.microsoft.com/office/drawing/2014/main" id="{0230A63D-3374-2443-BB17-BF519499568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434" y="2211346"/>
            <a:ext cx="6162040" cy="403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20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D0848C3-96E0-3B41-9E7F-704B1F01B67C}"/>
              </a:ext>
            </a:extLst>
          </p:cNvPr>
          <p:cNvSpPr txBox="1">
            <a:spLocks noRot="1" noChangeAspect="1" noEditPoints="1" noChangeArrowheads="1" noChangeShapeType="1" noTextEdit="1"/>
          </p:cNvSpPr>
          <p:nvPr/>
        </p:nvSpPr>
        <p:spPr bwMode="auto">
          <a:xfrm>
            <a:off x="1062990" y="2906077"/>
            <a:ext cx="7018020" cy="1045845"/>
          </a:xfrm>
          <a:prstGeom prst="rect">
            <a:avLst/>
          </a:prstGeom>
          <a:noFill/>
          <a:ln w="9144">
            <a:solidFill>
              <a:srgbClr val="7676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2016125" marR="1797050" algn="ctr">
              <a:spcBef>
                <a:spcPts val="2075"/>
              </a:spcBef>
              <a:spcAft>
                <a:spcPts val="0"/>
              </a:spcAft>
            </a:pP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COMUNE</a:t>
            </a:r>
            <a:r>
              <a:rPr lang="it-IT" sz="2450" spc="485">
                <a:effectLst/>
                <a:latin typeface="Comic Sans MS" panose="030F0902030302020204" pitchFamily="66" charset="0"/>
                <a:ea typeface="Arial MT"/>
                <a:cs typeface="Arial MT"/>
              </a:rPr>
              <a:t> </a:t>
            </a: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DELL'AQUILA</a:t>
            </a:r>
            <a:endParaRPr lang="it-IT" sz="110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E8C73-53BE-BB4A-B81D-ABBCE3BE4620}"/>
              </a:ext>
            </a:extLst>
          </p:cNvPr>
          <p:cNvSpPr/>
          <p:nvPr/>
        </p:nvSpPr>
        <p:spPr>
          <a:xfrm>
            <a:off x="535259" y="446052"/>
            <a:ext cx="8140390" cy="6235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lvl="0" algn="ctr"/>
            <a:r>
              <a:rPr lang="it-IT" b="1" dirty="0">
                <a:solidFill>
                  <a:schemeClr val="tx1"/>
                </a:solidFill>
              </a:rPr>
              <a:t>Stato di fatto</a:t>
            </a:r>
          </a:p>
          <a:p>
            <a:pPr algn="ctr"/>
            <a:r>
              <a:rPr lang="it-IT" b="1" dirty="0">
                <a:solidFill>
                  <a:schemeClr val="tx1"/>
                </a:solidFill>
              </a:rPr>
              <a:t> </a:t>
            </a:r>
            <a:endParaRPr lang="it-IT" dirty="0">
              <a:solidFill>
                <a:schemeClr val="tx1"/>
              </a:solidFill>
            </a:endParaRPr>
          </a:p>
          <a:p>
            <a:pPr algn="ctr"/>
            <a:r>
              <a:rPr lang="it-IT" dirty="0">
                <a:solidFill>
                  <a:schemeClr val="tx1"/>
                </a:solidFill>
              </a:rPr>
              <a:t>I tratti di strada di Via Della Comunità Europea e Via </a:t>
            </a:r>
            <a:r>
              <a:rPr lang="it-IT" dirty="0" err="1">
                <a:solidFill>
                  <a:schemeClr val="tx1"/>
                </a:solidFill>
              </a:rPr>
              <a:t>Amiternum</a:t>
            </a:r>
            <a:r>
              <a:rPr lang="it-IT" dirty="0">
                <a:solidFill>
                  <a:schemeClr val="tx1"/>
                </a:solidFill>
              </a:rPr>
              <a:t> presentano un manto stradale in conglomerato bituminoso, rispettivamente di circa 7000 mq e 5000 mq, molto ammalorato e degradato a causa di buche e disconnessioni varie, in particolare la criticità più evidente è data dalla presenza della rotaia della metropolitana di superficie che rende pericoloso sia il transito pedonale che veicolare.</a:t>
            </a:r>
          </a:p>
          <a:p>
            <a:pPr algn="ctr"/>
            <a:r>
              <a:rPr lang="it-IT" dirty="0">
                <a:solidFill>
                  <a:schemeClr val="tx1"/>
                </a:solidFill>
              </a:rPr>
              <a:t>Quest’ultima risulta realizzata su una fondazione in calcestruzzo armato larga circa 2 metri per uno spessore di circa 30 cm, avvolta da un materassino elastomerico </a:t>
            </a:r>
            <a:r>
              <a:rPr lang="it-IT" dirty="0" err="1">
                <a:solidFill>
                  <a:schemeClr val="tx1"/>
                </a:solidFill>
              </a:rPr>
              <a:t>antivibrazionale</a:t>
            </a:r>
            <a:r>
              <a:rPr lang="it-IT" dirty="0">
                <a:solidFill>
                  <a:schemeClr val="tx1"/>
                </a:solidFill>
              </a:rPr>
              <a:t> in resina.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6F1F95-2DEF-4846-BFC6-55C604BF0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66"/>
          <a:stretch/>
        </p:blipFill>
        <p:spPr>
          <a:xfrm>
            <a:off x="747131" y="606784"/>
            <a:ext cx="7649737" cy="125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74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D0848C3-96E0-3B41-9E7F-704B1F01B67C}"/>
              </a:ext>
            </a:extLst>
          </p:cNvPr>
          <p:cNvSpPr txBox="1">
            <a:spLocks noRot="1" noChangeAspect="1" noEditPoints="1" noChangeArrowheads="1" noChangeShapeType="1" noTextEdit="1"/>
          </p:cNvSpPr>
          <p:nvPr/>
        </p:nvSpPr>
        <p:spPr bwMode="auto">
          <a:xfrm>
            <a:off x="1062990" y="2906077"/>
            <a:ext cx="7018020" cy="1045845"/>
          </a:xfrm>
          <a:prstGeom prst="rect">
            <a:avLst/>
          </a:prstGeom>
          <a:noFill/>
          <a:ln w="9144">
            <a:solidFill>
              <a:srgbClr val="7676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2016125" marR="1797050" algn="ctr">
              <a:spcBef>
                <a:spcPts val="2075"/>
              </a:spcBef>
              <a:spcAft>
                <a:spcPts val="0"/>
              </a:spcAft>
            </a:pP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COMUNE</a:t>
            </a:r>
            <a:r>
              <a:rPr lang="it-IT" sz="2450" spc="485">
                <a:effectLst/>
                <a:latin typeface="Comic Sans MS" panose="030F0902030302020204" pitchFamily="66" charset="0"/>
                <a:ea typeface="Arial MT"/>
                <a:cs typeface="Arial MT"/>
              </a:rPr>
              <a:t> </a:t>
            </a: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DELL'AQUILA</a:t>
            </a:r>
            <a:endParaRPr lang="it-IT" sz="110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E8C73-53BE-BB4A-B81D-ABBCE3BE4620}"/>
              </a:ext>
            </a:extLst>
          </p:cNvPr>
          <p:cNvSpPr/>
          <p:nvPr/>
        </p:nvSpPr>
        <p:spPr>
          <a:xfrm>
            <a:off x="535259" y="446052"/>
            <a:ext cx="8140390" cy="6235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lvl="0" algn="ctr"/>
            <a:endParaRPr lang="it-IT" sz="2000" dirty="0">
              <a:solidFill>
                <a:schemeClr val="tx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6F1F95-2DEF-4846-BFC6-55C604BF0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66"/>
          <a:stretch/>
        </p:blipFill>
        <p:spPr>
          <a:xfrm>
            <a:off x="747131" y="606784"/>
            <a:ext cx="7649737" cy="1255469"/>
          </a:xfrm>
          <a:prstGeom prst="rect">
            <a:avLst/>
          </a:prstGeom>
        </p:spPr>
      </p:pic>
      <p:pic>
        <p:nvPicPr>
          <p:cNvPr id="7" name="image4.jpeg">
            <a:extLst>
              <a:ext uri="{FF2B5EF4-FFF2-40B4-BE49-F238E27FC236}">
                <a16:creationId xmlns:a16="http://schemas.microsoft.com/office/drawing/2014/main" id="{EC76469A-EF75-294A-B83F-76B3DDD28C5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3429" y="2906077"/>
            <a:ext cx="5057140" cy="20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223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D0848C3-96E0-3B41-9E7F-704B1F01B67C}"/>
              </a:ext>
            </a:extLst>
          </p:cNvPr>
          <p:cNvSpPr txBox="1">
            <a:spLocks noRot="1" noChangeAspect="1" noEditPoints="1" noChangeArrowheads="1" noChangeShapeType="1" noTextEdit="1"/>
          </p:cNvSpPr>
          <p:nvPr/>
        </p:nvSpPr>
        <p:spPr bwMode="auto">
          <a:xfrm>
            <a:off x="1062990" y="2906077"/>
            <a:ext cx="7018020" cy="1045845"/>
          </a:xfrm>
          <a:prstGeom prst="rect">
            <a:avLst/>
          </a:prstGeom>
          <a:noFill/>
          <a:ln w="9144">
            <a:solidFill>
              <a:srgbClr val="7676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2016125" marR="1797050" algn="ctr">
              <a:spcBef>
                <a:spcPts val="2075"/>
              </a:spcBef>
              <a:spcAft>
                <a:spcPts val="0"/>
              </a:spcAft>
            </a:pP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COMUNE</a:t>
            </a:r>
            <a:r>
              <a:rPr lang="it-IT" sz="2450" spc="485">
                <a:effectLst/>
                <a:latin typeface="Comic Sans MS" panose="030F0902030302020204" pitchFamily="66" charset="0"/>
                <a:ea typeface="Arial MT"/>
                <a:cs typeface="Arial MT"/>
              </a:rPr>
              <a:t> </a:t>
            </a: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DELL'AQUILA</a:t>
            </a:r>
            <a:endParaRPr lang="it-IT" sz="110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E8C73-53BE-BB4A-B81D-ABBCE3BE4620}"/>
              </a:ext>
            </a:extLst>
          </p:cNvPr>
          <p:cNvSpPr/>
          <p:nvPr/>
        </p:nvSpPr>
        <p:spPr>
          <a:xfrm>
            <a:off x="535259" y="446052"/>
            <a:ext cx="8140390" cy="6235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lvl="0" algn="ctr"/>
            <a:endParaRPr lang="it-IT" sz="2000" dirty="0">
              <a:solidFill>
                <a:schemeClr val="tx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6F1F95-2DEF-4846-BFC6-55C604BF0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66"/>
          <a:stretch/>
        </p:blipFill>
        <p:spPr>
          <a:xfrm>
            <a:off x="747131" y="606784"/>
            <a:ext cx="7649737" cy="1255469"/>
          </a:xfrm>
          <a:prstGeom prst="rect">
            <a:avLst/>
          </a:prstGeom>
        </p:spPr>
      </p:pic>
      <p:pic>
        <p:nvPicPr>
          <p:cNvPr id="8" name="image5.jpeg">
            <a:extLst>
              <a:ext uri="{FF2B5EF4-FFF2-40B4-BE49-F238E27FC236}">
                <a16:creationId xmlns:a16="http://schemas.microsoft.com/office/drawing/2014/main" id="{859E3CCA-65AE-7648-B622-4346E8D77C8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35935" y="2329495"/>
            <a:ext cx="3115310" cy="2338070"/>
          </a:xfrm>
          <a:prstGeom prst="rect">
            <a:avLst/>
          </a:prstGeom>
        </p:spPr>
      </p:pic>
      <p:pic>
        <p:nvPicPr>
          <p:cNvPr id="9" name="image6.jpeg">
            <a:extLst>
              <a:ext uri="{FF2B5EF4-FFF2-40B4-BE49-F238E27FC236}">
                <a16:creationId xmlns:a16="http://schemas.microsoft.com/office/drawing/2014/main" id="{05D5A9EB-B200-6040-B710-F82C5451C82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51920" y="3228939"/>
            <a:ext cx="2780665" cy="233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92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D0848C3-96E0-3B41-9E7F-704B1F01B67C}"/>
              </a:ext>
            </a:extLst>
          </p:cNvPr>
          <p:cNvSpPr txBox="1">
            <a:spLocks noRot="1" noChangeAspect="1" noEditPoints="1" noChangeArrowheads="1" noChangeShapeType="1" noTextEdit="1"/>
          </p:cNvSpPr>
          <p:nvPr/>
        </p:nvSpPr>
        <p:spPr bwMode="auto">
          <a:xfrm>
            <a:off x="1062990" y="2906077"/>
            <a:ext cx="7018020" cy="1045845"/>
          </a:xfrm>
          <a:prstGeom prst="rect">
            <a:avLst/>
          </a:prstGeom>
          <a:noFill/>
          <a:ln w="9144">
            <a:solidFill>
              <a:srgbClr val="7676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2016125" marR="1797050" algn="ctr">
              <a:spcBef>
                <a:spcPts val="2075"/>
              </a:spcBef>
              <a:spcAft>
                <a:spcPts val="0"/>
              </a:spcAft>
            </a:pP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COMUNE</a:t>
            </a:r>
            <a:r>
              <a:rPr lang="it-IT" sz="2450" spc="485">
                <a:effectLst/>
                <a:latin typeface="Comic Sans MS" panose="030F0902030302020204" pitchFamily="66" charset="0"/>
                <a:ea typeface="Arial MT"/>
                <a:cs typeface="Arial MT"/>
              </a:rPr>
              <a:t> </a:t>
            </a: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DELL'AQUILA</a:t>
            </a:r>
            <a:endParaRPr lang="it-IT" sz="110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E8C73-53BE-BB4A-B81D-ABBCE3BE4620}"/>
              </a:ext>
            </a:extLst>
          </p:cNvPr>
          <p:cNvSpPr/>
          <p:nvPr/>
        </p:nvSpPr>
        <p:spPr>
          <a:xfrm>
            <a:off x="535259" y="446052"/>
            <a:ext cx="8140390" cy="6235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lvl="0" algn="ctr"/>
            <a:r>
              <a:rPr lang="it-IT" b="1" dirty="0">
                <a:solidFill>
                  <a:schemeClr val="tx1"/>
                </a:solidFill>
              </a:rPr>
              <a:t>Stato di fatto</a:t>
            </a:r>
          </a:p>
          <a:p>
            <a:pPr algn="ctr"/>
            <a:r>
              <a:rPr lang="it-IT" b="1" dirty="0">
                <a:solidFill>
                  <a:schemeClr val="tx1"/>
                </a:solidFill>
              </a:rPr>
              <a:t> </a:t>
            </a:r>
            <a:endParaRPr lang="it-IT" dirty="0">
              <a:solidFill>
                <a:schemeClr val="tx1"/>
              </a:solidFill>
            </a:endParaRPr>
          </a:p>
          <a:p>
            <a:pPr algn="ctr"/>
            <a:r>
              <a:rPr lang="it-IT" dirty="0">
                <a:solidFill>
                  <a:schemeClr val="tx1"/>
                </a:solidFill>
              </a:rPr>
              <a:t>Oltre alle disconnessioni del manto stradale delle carreggiate, su Via della Comunità Europea sono presenti anche disconnessioni del tappetino dei marciapiedi e di alcuni cordoni; infine in alcuni tratti, è presente materiale di risulta di varia natura.</a:t>
            </a:r>
          </a:p>
          <a:p>
            <a:pPr algn="ctr"/>
            <a:r>
              <a:rPr lang="it-IT" dirty="0">
                <a:solidFill>
                  <a:schemeClr val="tx1"/>
                </a:solidFill>
              </a:rPr>
              <a:t>Un’altra criticità è data dalla presenza di otto fermate rialzate della metro di superficie (quattro su Via Della Comunità Europea e quattro su Via </a:t>
            </a:r>
            <a:r>
              <a:rPr lang="it-IT" dirty="0" err="1">
                <a:solidFill>
                  <a:schemeClr val="tx1"/>
                </a:solidFill>
              </a:rPr>
              <a:t>Amiternum</a:t>
            </a:r>
            <a:r>
              <a:rPr lang="it-IT" dirty="0">
                <a:solidFill>
                  <a:schemeClr val="tx1"/>
                </a:solidFill>
              </a:rPr>
              <a:t>) che sporgono rispetto al filo dei marciapiedi andando ad invadere parte delle carreggiate.</a:t>
            </a:r>
          </a:p>
          <a:p>
            <a:pPr algn="ctr"/>
            <a:r>
              <a:rPr lang="it-IT" dirty="0">
                <a:solidFill>
                  <a:schemeClr val="tx1"/>
                </a:solidFill>
              </a:rPr>
              <a:t>Di seguito è riportata la documentazione fotografica che illustra in maniera più esaustiva le problematiche su citate.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6F1F95-2DEF-4846-BFC6-55C604BF0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66"/>
          <a:stretch/>
        </p:blipFill>
        <p:spPr>
          <a:xfrm>
            <a:off x="747131" y="606784"/>
            <a:ext cx="7649737" cy="125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96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D0848C3-96E0-3B41-9E7F-704B1F01B67C}"/>
              </a:ext>
            </a:extLst>
          </p:cNvPr>
          <p:cNvSpPr txBox="1">
            <a:spLocks noRot="1" noChangeAspect="1" noEditPoints="1" noChangeArrowheads="1" noChangeShapeType="1" noTextEdit="1"/>
          </p:cNvSpPr>
          <p:nvPr/>
        </p:nvSpPr>
        <p:spPr bwMode="auto">
          <a:xfrm>
            <a:off x="1062990" y="2906077"/>
            <a:ext cx="7018020" cy="1045845"/>
          </a:xfrm>
          <a:prstGeom prst="rect">
            <a:avLst/>
          </a:prstGeom>
          <a:noFill/>
          <a:ln w="9144">
            <a:solidFill>
              <a:srgbClr val="7676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2016125" marR="1797050" algn="ctr">
              <a:spcBef>
                <a:spcPts val="2075"/>
              </a:spcBef>
              <a:spcAft>
                <a:spcPts val="0"/>
              </a:spcAft>
            </a:pP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COMUNE</a:t>
            </a:r>
            <a:r>
              <a:rPr lang="it-IT" sz="2450" spc="485">
                <a:effectLst/>
                <a:latin typeface="Comic Sans MS" panose="030F0902030302020204" pitchFamily="66" charset="0"/>
                <a:ea typeface="Arial MT"/>
                <a:cs typeface="Arial MT"/>
              </a:rPr>
              <a:t> </a:t>
            </a: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DELL'AQUILA</a:t>
            </a:r>
            <a:endParaRPr lang="it-IT" sz="110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E8C73-53BE-BB4A-B81D-ABBCE3BE4620}"/>
              </a:ext>
            </a:extLst>
          </p:cNvPr>
          <p:cNvSpPr/>
          <p:nvPr/>
        </p:nvSpPr>
        <p:spPr>
          <a:xfrm>
            <a:off x="535259" y="446052"/>
            <a:ext cx="8140390" cy="6235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lvl="0" algn="ctr"/>
            <a:endParaRPr lang="it-IT" sz="2000" dirty="0">
              <a:solidFill>
                <a:schemeClr val="tx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6F1F95-2DEF-4846-BFC6-55C604BF0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66"/>
          <a:stretch/>
        </p:blipFill>
        <p:spPr>
          <a:xfrm>
            <a:off x="747131" y="606784"/>
            <a:ext cx="7649737" cy="1255469"/>
          </a:xfrm>
          <a:prstGeom prst="rect">
            <a:avLst/>
          </a:prstGeom>
        </p:spPr>
      </p:pic>
      <p:pic>
        <p:nvPicPr>
          <p:cNvPr id="11" name="image7.jpeg">
            <a:extLst>
              <a:ext uri="{FF2B5EF4-FFF2-40B4-BE49-F238E27FC236}">
                <a16:creationId xmlns:a16="http://schemas.microsoft.com/office/drawing/2014/main" id="{459F7EC2-AEF9-3942-B47F-EE0C1D8190B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68104" y="2307035"/>
            <a:ext cx="2728595" cy="3637280"/>
          </a:xfrm>
          <a:prstGeom prst="rect">
            <a:avLst/>
          </a:prstGeom>
        </p:spPr>
      </p:pic>
      <p:pic>
        <p:nvPicPr>
          <p:cNvPr id="12" name="image8.jpeg">
            <a:extLst>
              <a:ext uri="{FF2B5EF4-FFF2-40B4-BE49-F238E27FC236}">
                <a16:creationId xmlns:a16="http://schemas.microsoft.com/office/drawing/2014/main" id="{B0439501-D83A-E549-B8D0-5EC0E1A2CB8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35179" y="2308305"/>
            <a:ext cx="2725420" cy="363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7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D0848C3-96E0-3B41-9E7F-704B1F01B67C}"/>
              </a:ext>
            </a:extLst>
          </p:cNvPr>
          <p:cNvSpPr txBox="1">
            <a:spLocks noRot="1" noChangeAspect="1" noEditPoints="1" noChangeArrowheads="1" noChangeShapeType="1" noTextEdit="1"/>
          </p:cNvSpPr>
          <p:nvPr/>
        </p:nvSpPr>
        <p:spPr bwMode="auto">
          <a:xfrm>
            <a:off x="1062990" y="2906077"/>
            <a:ext cx="7018020" cy="1045845"/>
          </a:xfrm>
          <a:prstGeom prst="rect">
            <a:avLst/>
          </a:prstGeom>
          <a:noFill/>
          <a:ln w="9144">
            <a:solidFill>
              <a:srgbClr val="7676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2016125" marR="1797050" algn="ctr">
              <a:spcBef>
                <a:spcPts val="2075"/>
              </a:spcBef>
              <a:spcAft>
                <a:spcPts val="0"/>
              </a:spcAft>
            </a:pP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COMUNE</a:t>
            </a:r>
            <a:r>
              <a:rPr lang="it-IT" sz="2450" spc="485">
                <a:effectLst/>
                <a:latin typeface="Comic Sans MS" panose="030F0902030302020204" pitchFamily="66" charset="0"/>
                <a:ea typeface="Arial MT"/>
                <a:cs typeface="Arial MT"/>
              </a:rPr>
              <a:t> </a:t>
            </a: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DELL'AQUILA</a:t>
            </a:r>
            <a:endParaRPr lang="it-IT" sz="110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E8C73-53BE-BB4A-B81D-ABBCE3BE4620}"/>
              </a:ext>
            </a:extLst>
          </p:cNvPr>
          <p:cNvSpPr/>
          <p:nvPr/>
        </p:nvSpPr>
        <p:spPr>
          <a:xfrm>
            <a:off x="535259" y="446052"/>
            <a:ext cx="8140390" cy="6235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lvl="0" algn="ctr"/>
            <a:endParaRPr lang="it-IT" sz="2000" dirty="0">
              <a:solidFill>
                <a:schemeClr val="tx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6F1F95-2DEF-4846-BFC6-55C604BF0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66"/>
          <a:stretch/>
        </p:blipFill>
        <p:spPr>
          <a:xfrm>
            <a:off x="747131" y="606784"/>
            <a:ext cx="7649737" cy="1255469"/>
          </a:xfrm>
          <a:prstGeom prst="rect">
            <a:avLst/>
          </a:prstGeom>
        </p:spPr>
      </p:pic>
      <p:pic>
        <p:nvPicPr>
          <p:cNvPr id="8" name="image9.jpeg">
            <a:extLst>
              <a:ext uri="{FF2B5EF4-FFF2-40B4-BE49-F238E27FC236}">
                <a16:creationId xmlns:a16="http://schemas.microsoft.com/office/drawing/2014/main" id="{EC97ADCD-7799-9D43-ABF3-CEFDBA0760E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7778" y="2493752"/>
            <a:ext cx="2666365" cy="3554730"/>
          </a:xfrm>
          <a:prstGeom prst="rect">
            <a:avLst/>
          </a:prstGeom>
        </p:spPr>
      </p:pic>
      <p:pic>
        <p:nvPicPr>
          <p:cNvPr id="9" name="image10.jpeg">
            <a:extLst>
              <a:ext uri="{FF2B5EF4-FFF2-40B4-BE49-F238E27FC236}">
                <a16:creationId xmlns:a16="http://schemas.microsoft.com/office/drawing/2014/main" id="{1CDAA182-108F-E348-99B9-531DCE8BCE7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24853" y="2495022"/>
            <a:ext cx="2666365" cy="355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703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D0848C3-96E0-3B41-9E7F-704B1F01B67C}"/>
              </a:ext>
            </a:extLst>
          </p:cNvPr>
          <p:cNvSpPr txBox="1">
            <a:spLocks noRot="1" noChangeAspect="1" noEditPoints="1" noChangeArrowheads="1" noChangeShapeType="1" noTextEdit="1"/>
          </p:cNvSpPr>
          <p:nvPr/>
        </p:nvSpPr>
        <p:spPr bwMode="auto">
          <a:xfrm>
            <a:off x="1062990" y="2906077"/>
            <a:ext cx="7018020" cy="1045845"/>
          </a:xfrm>
          <a:prstGeom prst="rect">
            <a:avLst/>
          </a:prstGeom>
          <a:noFill/>
          <a:ln w="9144">
            <a:solidFill>
              <a:srgbClr val="7676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2016125" marR="1797050" algn="ctr">
              <a:spcBef>
                <a:spcPts val="2075"/>
              </a:spcBef>
              <a:spcAft>
                <a:spcPts val="0"/>
              </a:spcAft>
            </a:pP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COMUNE</a:t>
            </a:r>
            <a:r>
              <a:rPr lang="it-IT" sz="2450" spc="485">
                <a:effectLst/>
                <a:latin typeface="Comic Sans MS" panose="030F0902030302020204" pitchFamily="66" charset="0"/>
                <a:ea typeface="Arial MT"/>
                <a:cs typeface="Arial MT"/>
              </a:rPr>
              <a:t> </a:t>
            </a: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DELL'AQUILA</a:t>
            </a:r>
            <a:endParaRPr lang="it-IT" sz="110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E8C73-53BE-BB4A-B81D-ABBCE3BE4620}"/>
              </a:ext>
            </a:extLst>
          </p:cNvPr>
          <p:cNvSpPr/>
          <p:nvPr/>
        </p:nvSpPr>
        <p:spPr>
          <a:xfrm>
            <a:off x="535259" y="446052"/>
            <a:ext cx="8140390" cy="6235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lvl="0" algn="ctr"/>
            <a:endParaRPr lang="it-IT" sz="2000" dirty="0">
              <a:solidFill>
                <a:schemeClr val="tx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6F1F95-2DEF-4846-BFC6-55C604BF0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66"/>
          <a:stretch/>
        </p:blipFill>
        <p:spPr>
          <a:xfrm>
            <a:off x="747131" y="606784"/>
            <a:ext cx="7649737" cy="1255469"/>
          </a:xfrm>
          <a:prstGeom prst="rect">
            <a:avLst/>
          </a:prstGeom>
        </p:spPr>
      </p:pic>
      <p:pic>
        <p:nvPicPr>
          <p:cNvPr id="11" name="image13.jpeg">
            <a:extLst>
              <a:ext uri="{FF2B5EF4-FFF2-40B4-BE49-F238E27FC236}">
                <a16:creationId xmlns:a16="http://schemas.microsoft.com/office/drawing/2014/main" id="{27565599-590C-C742-A2DE-BBB9770D31D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4357" y="2308305"/>
            <a:ext cx="2657475" cy="3542665"/>
          </a:xfrm>
          <a:prstGeom prst="rect">
            <a:avLst/>
          </a:prstGeom>
        </p:spPr>
      </p:pic>
      <p:pic>
        <p:nvPicPr>
          <p:cNvPr id="12" name="image14.jpeg">
            <a:extLst>
              <a:ext uri="{FF2B5EF4-FFF2-40B4-BE49-F238E27FC236}">
                <a16:creationId xmlns:a16="http://schemas.microsoft.com/office/drawing/2014/main" id="{0D4C4270-D81E-F041-A275-9579AF96DE9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65227" y="2308305"/>
            <a:ext cx="2656840" cy="354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27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D0848C3-96E0-3B41-9E7F-704B1F01B67C}"/>
              </a:ext>
            </a:extLst>
          </p:cNvPr>
          <p:cNvSpPr txBox="1">
            <a:spLocks noRot="1" noChangeAspect="1" noEditPoints="1" noChangeArrowheads="1" noChangeShapeType="1" noTextEdit="1"/>
          </p:cNvSpPr>
          <p:nvPr/>
        </p:nvSpPr>
        <p:spPr bwMode="auto">
          <a:xfrm>
            <a:off x="1062990" y="2906077"/>
            <a:ext cx="7018020" cy="1045845"/>
          </a:xfrm>
          <a:prstGeom prst="rect">
            <a:avLst/>
          </a:prstGeom>
          <a:noFill/>
          <a:ln w="9144">
            <a:solidFill>
              <a:srgbClr val="7676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2016125" marR="1797050" algn="ctr">
              <a:spcBef>
                <a:spcPts val="2075"/>
              </a:spcBef>
              <a:spcAft>
                <a:spcPts val="0"/>
              </a:spcAft>
            </a:pP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COMUNE</a:t>
            </a:r>
            <a:r>
              <a:rPr lang="it-IT" sz="2450" spc="485">
                <a:effectLst/>
                <a:latin typeface="Comic Sans MS" panose="030F0902030302020204" pitchFamily="66" charset="0"/>
                <a:ea typeface="Arial MT"/>
                <a:cs typeface="Arial MT"/>
              </a:rPr>
              <a:t> </a:t>
            </a: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DELL'AQUILA</a:t>
            </a:r>
            <a:endParaRPr lang="it-IT" sz="110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E8C73-53BE-BB4A-B81D-ABBCE3BE4620}"/>
              </a:ext>
            </a:extLst>
          </p:cNvPr>
          <p:cNvSpPr/>
          <p:nvPr/>
        </p:nvSpPr>
        <p:spPr>
          <a:xfrm>
            <a:off x="535259" y="446052"/>
            <a:ext cx="8140390" cy="6235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lvl="0" algn="ctr"/>
            <a:endParaRPr lang="it-IT" sz="2000" dirty="0">
              <a:solidFill>
                <a:schemeClr val="tx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6F1F95-2DEF-4846-BFC6-55C604BF0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66"/>
          <a:stretch/>
        </p:blipFill>
        <p:spPr>
          <a:xfrm>
            <a:off x="747131" y="606784"/>
            <a:ext cx="7649737" cy="1255469"/>
          </a:xfrm>
          <a:prstGeom prst="rect">
            <a:avLst/>
          </a:prstGeom>
        </p:spPr>
      </p:pic>
      <p:pic>
        <p:nvPicPr>
          <p:cNvPr id="8" name="image15.jpeg">
            <a:extLst>
              <a:ext uri="{FF2B5EF4-FFF2-40B4-BE49-F238E27FC236}">
                <a16:creationId xmlns:a16="http://schemas.microsoft.com/office/drawing/2014/main" id="{58E90C8A-E296-FD4B-8C95-FB01F107AA8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2405" y="2302272"/>
            <a:ext cx="2719070" cy="3625215"/>
          </a:xfrm>
          <a:prstGeom prst="rect">
            <a:avLst/>
          </a:prstGeom>
        </p:spPr>
      </p:pic>
      <p:pic>
        <p:nvPicPr>
          <p:cNvPr id="9" name="image16.jpeg">
            <a:extLst>
              <a:ext uri="{FF2B5EF4-FFF2-40B4-BE49-F238E27FC236}">
                <a16:creationId xmlns:a16="http://schemas.microsoft.com/office/drawing/2014/main" id="{C0FB3957-E92F-D941-8F45-D10F0B183ED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26114" y="2296240"/>
            <a:ext cx="2728595" cy="363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42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D0848C3-96E0-3B41-9E7F-704B1F01B67C}"/>
              </a:ext>
            </a:extLst>
          </p:cNvPr>
          <p:cNvSpPr txBox="1">
            <a:spLocks noRot="1" noChangeAspect="1" noEditPoints="1" noChangeArrowheads="1" noChangeShapeType="1" noTextEdit="1"/>
          </p:cNvSpPr>
          <p:nvPr/>
        </p:nvSpPr>
        <p:spPr bwMode="auto">
          <a:xfrm>
            <a:off x="1062990" y="2906077"/>
            <a:ext cx="7018020" cy="1045845"/>
          </a:xfrm>
          <a:prstGeom prst="rect">
            <a:avLst/>
          </a:prstGeom>
          <a:noFill/>
          <a:ln w="9144">
            <a:solidFill>
              <a:srgbClr val="7676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2016125" marR="1797050" algn="ctr">
              <a:spcBef>
                <a:spcPts val="2075"/>
              </a:spcBef>
              <a:spcAft>
                <a:spcPts val="0"/>
              </a:spcAft>
            </a:pP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COMUNE</a:t>
            </a:r>
            <a:r>
              <a:rPr lang="it-IT" sz="2450" spc="485">
                <a:effectLst/>
                <a:latin typeface="Comic Sans MS" panose="030F0902030302020204" pitchFamily="66" charset="0"/>
                <a:ea typeface="Arial MT"/>
                <a:cs typeface="Arial MT"/>
              </a:rPr>
              <a:t> </a:t>
            </a: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DELL'AQUILA</a:t>
            </a:r>
            <a:endParaRPr lang="it-IT" sz="110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E8C73-53BE-BB4A-B81D-ABBCE3BE4620}"/>
              </a:ext>
            </a:extLst>
          </p:cNvPr>
          <p:cNvSpPr/>
          <p:nvPr/>
        </p:nvSpPr>
        <p:spPr>
          <a:xfrm>
            <a:off x="535259" y="446052"/>
            <a:ext cx="8140390" cy="6235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lvl="0" algn="ctr"/>
            <a:endParaRPr lang="it-IT" sz="2000" dirty="0">
              <a:solidFill>
                <a:schemeClr val="tx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6F1F95-2DEF-4846-BFC6-55C604BF0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66"/>
          <a:stretch/>
        </p:blipFill>
        <p:spPr>
          <a:xfrm>
            <a:off x="747131" y="606784"/>
            <a:ext cx="7649737" cy="1255469"/>
          </a:xfrm>
          <a:prstGeom prst="rect">
            <a:avLst/>
          </a:prstGeom>
        </p:spPr>
      </p:pic>
      <p:pic>
        <p:nvPicPr>
          <p:cNvPr id="11" name="image17.jpeg">
            <a:extLst>
              <a:ext uri="{FF2B5EF4-FFF2-40B4-BE49-F238E27FC236}">
                <a16:creationId xmlns:a16="http://schemas.microsoft.com/office/drawing/2014/main" id="{5C99995C-B69E-0D43-9A3A-C7BC97F6338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8106" y="2488355"/>
            <a:ext cx="2676525" cy="3566795"/>
          </a:xfrm>
          <a:prstGeom prst="rect">
            <a:avLst/>
          </a:prstGeom>
        </p:spPr>
      </p:pic>
      <p:pic>
        <p:nvPicPr>
          <p:cNvPr id="12" name="image18.jpeg">
            <a:extLst>
              <a:ext uri="{FF2B5EF4-FFF2-40B4-BE49-F238E27FC236}">
                <a16:creationId xmlns:a16="http://schemas.microsoft.com/office/drawing/2014/main" id="{D43FB0A6-69C7-D44D-881C-73901B7560E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36446" y="2489625"/>
            <a:ext cx="2666365" cy="355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147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D0848C3-96E0-3B41-9E7F-704B1F01B67C}"/>
              </a:ext>
            </a:extLst>
          </p:cNvPr>
          <p:cNvSpPr txBox="1">
            <a:spLocks noRot="1" noChangeAspect="1" noEditPoints="1" noChangeArrowheads="1" noChangeShapeType="1" noTextEdit="1"/>
          </p:cNvSpPr>
          <p:nvPr/>
        </p:nvSpPr>
        <p:spPr bwMode="auto">
          <a:xfrm>
            <a:off x="1062990" y="2906077"/>
            <a:ext cx="7018020" cy="1045845"/>
          </a:xfrm>
          <a:prstGeom prst="rect">
            <a:avLst/>
          </a:prstGeom>
          <a:noFill/>
          <a:ln w="9144">
            <a:solidFill>
              <a:srgbClr val="7676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2016125" marR="1797050" algn="ctr">
              <a:spcBef>
                <a:spcPts val="2075"/>
              </a:spcBef>
              <a:spcAft>
                <a:spcPts val="0"/>
              </a:spcAft>
            </a:pP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COMUNE</a:t>
            </a:r>
            <a:r>
              <a:rPr lang="it-IT" sz="2450" spc="485">
                <a:effectLst/>
                <a:latin typeface="Comic Sans MS" panose="030F0902030302020204" pitchFamily="66" charset="0"/>
                <a:ea typeface="Arial MT"/>
                <a:cs typeface="Arial MT"/>
              </a:rPr>
              <a:t> </a:t>
            </a: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DELL'AQUILA</a:t>
            </a:r>
            <a:endParaRPr lang="it-IT" sz="110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E8C73-53BE-BB4A-B81D-ABBCE3BE4620}"/>
              </a:ext>
            </a:extLst>
          </p:cNvPr>
          <p:cNvSpPr/>
          <p:nvPr/>
        </p:nvSpPr>
        <p:spPr>
          <a:xfrm>
            <a:off x="535259" y="446052"/>
            <a:ext cx="8140390" cy="6235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lvl="0" algn="ctr"/>
            <a:endParaRPr lang="it-IT" sz="2000" dirty="0">
              <a:solidFill>
                <a:schemeClr val="tx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6F1F95-2DEF-4846-BFC6-55C604BF0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66"/>
          <a:stretch/>
        </p:blipFill>
        <p:spPr>
          <a:xfrm>
            <a:off x="747131" y="606784"/>
            <a:ext cx="7649737" cy="1255469"/>
          </a:xfrm>
          <a:prstGeom prst="rect">
            <a:avLst/>
          </a:prstGeom>
        </p:spPr>
      </p:pic>
      <p:pic>
        <p:nvPicPr>
          <p:cNvPr id="8" name="image19.jpeg">
            <a:extLst>
              <a:ext uri="{FF2B5EF4-FFF2-40B4-BE49-F238E27FC236}">
                <a16:creationId xmlns:a16="http://schemas.microsoft.com/office/drawing/2014/main" id="{2BD59B6E-0853-CD42-9AA5-8246330EE9D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13212" y="2489625"/>
            <a:ext cx="2728595" cy="3637280"/>
          </a:xfrm>
          <a:prstGeom prst="rect">
            <a:avLst/>
          </a:prstGeom>
        </p:spPr>
      </p:pic>
      <p:pic>
        <p:nvPicPr>
          <p:cNvPr id="9" name="image20.jpeg">
            <a:extLst>
              <a:ext uri="{FF2B5EF4-FFF2-40B4-BE49-F238E27FC236}">
                <a16:creationId xmlns:a16="http://schemas.microsoft.com/office/drawing/2014/main" id="{F0A87BE6-FC13-2F4C-8B79-A579C7BF373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44430" y="2489625"/>
            <a:ext cx="2728595" cy="363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029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D0848C3-96E0-3B41-9E7F-704B1F01B67C}"/>
              </a:ext>
            </a:extLst>
          </p:cNvPr>
          <p:cNvSpPr txBox="1">
            <a:spLocks noRot="1" noChangeAspect="1" noEditPoints="1" noChangeArrowheads="1" noChangeShapeType="1" noTextEdit="1"/>
          </p:cNvSpPr>
          <p:nvPr/>
        </p:nvSpPr>
        <p:spPr bwMode="auto">
          <a:xfrm>
            <a:off x="1062990" y="2906077"/>
            <a:ext cx="7018020" cy="1045845"/>
          </a:xfrm>
          <a:prstGeom prst="rect">
            <a:avLst/>
          </a:prstGeom>
          <a:noFill/>
          <a:ln w="9144">
            <a:solidFill>
              <a:srgbClr val="7676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2016125" marR="1797050" algn="ctr">
              <a:spcBef>
                <a:spcPts val="2075"/>
              </a:spcBef>
              <a:spcAft>
                <a:spcPts val="0"/>
              </a:spcAft>
            </a:pP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COMUNE</a:t>
            </a:r>
            <a:r>
              <a:rPr lang="it-IT" sz="2450" spc="485">
                <a:effectLst/>
                <a:latin typeface="Comic Sans MS" panose="030F0902030302020204" pitchFamily="66" charset="0"/>
                <a:ea typeface="Arial MT"/>
                <a:cs typeface="Arial MT"/>
              </a:rPr>
              <a:t> </a:t>
            </a: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DELL'AQUILA</a:t>
            </a:r>
            <a:endParaRPr lang="it-IT" sz="110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E8C73-53BE-BB4A-B81D-ABBCE3BE4620}"/>
              </a:ext>
            </a:extLst>
          </p:cNvPr>
          <p:cNvSpPr/>
          <p:nvPr/>
        </p:nvSpPr>
        <p:spPr>
          <a:xfrm>
            <a:off x="535259" y="446052"/>
            <a:ext cx="8140390" cy="61151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lvl="0" algn="ctr"/>
            <a:endParaRPr lang="it-IT" b="1" dirty="0">
              <a:solidFill>
                <a:schemeClr val="tx1"/>
              </a:solidFill>
            </a:endParaRPr>
          </a:p>
          <a:p>
            <a:pPr lvl="0" algn="ctr"/>
            <a:endParaRPr lang="it-IT" b="1" dirty="0">
              <a:solidFill>
                <a:schemeClr val="tx1"/>
              </a:solidFill>
            </a:endParaRPr>
          </a:p>
          <a:p>
            <a:pPr lvl="0" algn="ctr"/>
            <a:endParaRPr lang="it-IT" b="1" dirty="0">
              <a:solidFill>
                <a:schemeClr val="tx1"/>
              </a:solidFill>
            </a:endParaRPr>
          </a:p>
          <a:p>
            <a:pPr lvl="0" algn="ctr"/>
            <a:endParaRPr lang="it-IT" b="1" dirty="0">
              <a:solidFill>
                <a:schemeClr val="tx1"/>
              </a:solidFill>
            </a:endParaRPr>
          </a:p>
          <a:p>
            <a:pPr lvl="0" algn="ctr"/>
            <a:endParaRPr lang="it-IT" b="1" dirty="0">
              <a:solidFill>
                <a:schemeClr val="tx1"/>
              </a:solidFill>
            </a:endParaRPr>
          </a:p>
          <a:p>
            <a:pPr lvl="0" algn="ctr"/>
            <a:endParaRPr lang="it-IT" b="1" dirty="0">
              <a:solidFill>
                <a:schemeClr val="tx1"/>
              </a:solidFill>
            </a:endParaRPr>
          </a:p>
          <a:p>
            <a:pPr lvl="0" algn="ctr"/>
            <a:r>
              <a:rPr lang="it-IT" b="1" dirty="0">
                <a:solidFill>
                  <a:schemeClr val="tx1"/>
                </a:solidFill>
              </a:rPr>
              <a:t>Scelte progettuali</a:t>
            </a:r>
          </a:p>
          <a:p>
            <a:pPr algn="just"/>
            <a:r>
              <a:rPr lang="it-IT" dirty="0">
                <a:solidFill>
                  <a:schemeClr val="tx1"/>
                </a:solidFill>
              </a:rPr>
              <a:t>Per far fronte alle problematiche evidenziate, ripristinare l’efficienza della pavimentazione stradale e ristabilire un normale e sicuro transito pedonale e veicolare, dopo aver effettuato il rilievo dei due tratti stradali, si è scelto di procedere con i seguenti interventi: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Fresatura del conglomerato bituminoso esistente;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Rimozione della rotaia in ferro della tramvia attraverso la demolizione delle “spallette” laterali ad essa in calcestruzzo armato, rimozione del materassino elastomerico </a:t>
            </a:r>
            <a:r>
              <a:rPr lang="it-IT" dirty="0" err="1">
                <a:solidFill>
                  <a:schemeClr val="tx1"/>
                </a:solidFill>
              </a:rPr>
              <a:t>antivibrazionale</a:t>
            </a:r>
            <a:r>
              <a:rPr lang="it-IT" dirty="0">
                <a:solidFill>
                  <a:schemeClr val="tx1"/>
                </a:solidFill>
              </a:rPr>
              <a:t> in resina, taglio trasversale con apposito disco diamantato del binario, carico e trasporto a deposito tramite autocarro con </a:t>
            </a:r>
            <a:r>
              <a:rPr lang="it-IT" dirty="0" err="1">
                <a:solidFill>
                  <a:schemeClr val="tx1"/>
                </a:solidFill>
              </a:rPr>
              <a:t>grù</a:t>
            </a:r>
            <a:r>
              <a:rPr lang="it-IT" dirty="0">
                <a:solidFill>
                  <a:schemeClr val="tx1"/>
                </a:solidFill>
              </a:rPr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Demolizione delle fermate rialzate del tram;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Realizzazione di nuovi marciapiedi;</a:t>
            </a:r>
          </a:p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6F1F95-2DEF-4846-BFC6-55C604BF0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66"/>
          <a:stretch/>
        </p:blipFill>
        <p:spPr>
          <a:xfrm>
            <a:off x="747131" y="606784"/>
            <a:ext cx="7649737" cy="125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17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D0848C3-96E0-3B41-9E7F-704B1F01B67C}"/>
              </a:ext>
            </a:extLst>
          </p:cNvPr>
          <p:cNvSpPr txBox="1">
            <a:spLocks noRot="1" noChangeAspect="1" noEditPoints="1" noChangeArrowheads="1" noChangeShapeType="1" noTextEdit="1"/>
          </p:cNvSpPr>
          <p:nvPr/>
        </p:nvSpPr>
        <p:spPr bwMode="auto">
          <a:xfrm>
            <a:off x="1062990" y="2906077"/>
            <a:ext cx="7018020" cy="1045845"/>
          </a:xfrm>
          <a:prstGeom prst="rect">
            <a:avLst/>
          </a:prstGeom>
          <a:noFill/>
          <a:ln w="9144">
            <a:solidFill>
              <a:srgbClr val="7676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2016125" marR="1797050" algn="ctr">
              <a:spcBef>
                <a:spcPts val="2075"/>
              </a:spcBef>
              <a:spcAft>
                <a:spcPts val="0"/>
              </a:spcAft>
            </a:pP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COMUNE</a:t>
            </a:r>
            <a:r>
              <a:rPr lang="it-IT" sz="2450" spc="485">
                <a:effectLst/>
                <a:latin typeface="Comic Sans MS" panose="030F0902030302020204" pitchFamily="66" charset="0"/>
                <a:ea typeface="Arial MT"/>
                <a:cs typeface="Arial MT"/>
              </a:rPr>
              <a:t> </a:t>
            </a: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DELL'AQUILA</a:t>
            </a:r>
            <a:endParaRPr lang="it-IT" sz="110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E8C73-53BE-BB4A-B81D-ABBCE3BE4620}"/>
              </a:ext>
            </a:extLst>
          </p:cNvPr>
          <p:cNvSpPr/>
          <p:nvPr/>
        </p:nvSpPr>
        <p:spPr>
          <a:xfrm>
            <a:off x="535259" y="446052"/>
            <a:ext cx="8140390" cy="61151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marL="285750" lvl="0" indent="-285750" algn="ctr">
              <a:buFont typeface="Arial" panose="020B0604020202020204" pitchFamily="34" charset="0"/>
              <a:buChar char="•"/>
            </a:pPr>
            <a:endParaRPr lang="it-IT" b="1" dirty="0">
              <a:solidFill>
                <a:schemeClr val="tx1"/>
              </a:solidFill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endParaRPr lang="it-IT" b="1" dirty="0">
              <a:solidFill>
                <a:schemeClr val="tx1"/>
              </a:solidFill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endParaRPr lang="it-IT" b="1" dirty="0">
              <a:solidFill>
                <a:schemeClr val="tx1"/>
              </a:solidFill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endParaRPr lang="it-IT" b="1" dirty="0">
              <a:solidFill>
                <a:schemeClr val="tx1"/>
              </a:solidFill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endParaRPr lang="it-IT" b="1" dirty="0">
              <a:solidFill>
                <a:schemeClr val="tx1"/>
              </a:solidFill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endParaRPr lang="it-IT" b="1" dirty="0">
              <a:solidFill>
                <a:schemeClr val="tx1"/>
              </a:solidFill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endParaRPr lang="it-IT" b="1" dirty="0">
              <a:solidFill>
                <a:schemeClr val="tx1"/>
              </a:solidFill>
            </a:endParaRPr>
          </a:p>
          <a:p>
            <a:pPr lvl="0" algn="ctr"/>
            <a:r>
              <a:rPr lang="it-IT" b="1" dirty="0">
                <a:solidFill>
                  <a:schemeClr val="tx1"/>
                </a:solidFill>
              </a:rPr>
              <a:t>Scelte progettuali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Nuovo asfalto per i marciapiedi esistenti;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Sistemazione dei cordoni dei marciapiedi che risultano dissestati o sconnessi;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Posa e compattazione di nuovo manto stradale in conglomerato bituminoso binder e formazione dello strato di usura (tappetino);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Realizzazione di nuovi attraversamenti pedonali rialzati pavimentati con betonelle;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Pulizia delle caditoie;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Ripristino dei pozzetti, caditoie e opere d’arte;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Realizzazione di nuova segnaletica orizzontale;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Revisione della segnaletica verticale lungo l’asse della strada così come previsto dal Codice della Strada.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6F1F95-2DEF-4846-BFC6-55C604BF0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66"/>
          <a:stretch/>
        </p:blipFill>
        <p:spPr>
          <a:xfrm>
            <a:off x="747131" y="606784"/>
            <a:ext cx="7649737" cy="125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78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D0848C3-96E0-3B41-9E7F-704B1F01B67C}"/>
              </a:ext>
            </a:extLst>
          </p:cNvPr>
          <p:cNvSpPr txBox="1">
            <a:spLocks noRot="1" noChangeAspect="1" noEditPoints="1" noChangeArrowheads="1" noChangeShapeType="1" noTextEdit="1"/>
          </p:cNvSpPr>
          <p:nvPr/>
        </p:nvSpPr>
        <p:spPr bwMode="auto">
          <a:xfrm>
            <a:off x="1062990" y="2906077"/>
            <a:ext cx="7018020" cy="1045845"/>
          </a:xfrm>
          <a:prstGeom prst="rect">
            <a:avLst/>
          </a:prstGeom>
          <a:noFill/>
          <a:ln w="9144">
            <a:solidFill>
              <a:srgbClr val="7676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2016125" marR="1797050" algn="ctr">
              <a:spcBef>
                <a:spcPts val="2075"/>
              </a:spcBef>
              <a:spcAft>
                <a:spcPts val="0"/>
              </a:spcAft>
            </a:pP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COMUNE</a:t>
            </a:r>
            <a:r>
              <a:rPr lang="it-IT" sz="2450" spc="485">
                <a:effectLst/>
                <a:latin typeface="Comic Sans MS" panose="030F0902030302020204" pitchFamily="66" charset="0"/>
                <a:ea typeface="Arial MT"/>
                <a:cs typeface="Arial MT"/>
              </a:rPr>
              <a:t> </a:t>
            </a:r>
            <a:r>
              <a:rPr lang="it-IT" sz="2450">
                <a:effectLst/>
                <a:latin typeface="Comic Sans MS" panose="030F0902030302020204" pitchFamily="66" charset="0"/>
                <a:ea typeface="Arial MT"/>
                <a:cs typeface="Arial MT"/>
              </a:rPr>
              <a:t>DELL'AQUILA</a:t>
            </a:r>
            <a:endParaRPr lang="it-IT" sz="110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E8C73-53BE-BB4A-B81D-ABBCE3BE4620}"/>
              </a:ext>
            </a:extLst>
          </p:cNvPr>
          <p:cNvSpPr/>
          <p:nvPr/>
        </p:nvSpPr>
        <p:spPr>
          <a:xfrm>
            <a:off x="535259" y="446052"/>
            <a:ext cx="8140390" cy="62335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6F1F95-2DEF-4846-BFC6-55C604BF0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131" y="1866872"/>
            <a:ext cx="7649737" cy="280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6890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488</Words>
  <Application>Microsoft Macintosh PowerPoint</Application>
  <PresentationFormat>Presentazione su schermo (4:3)</PresentationFormat>
  <Paragraphs>56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2" baseType="lpstr">
      <vt:lpstr>Arial</vt:lpstr>
      <vt:lpstr>Arial MT</vt:lpstr>
      <vt:lpstr>Calibri</vt:lpstr>
      <vt:lpstr>Calibri Light</vt:lpstr>
      <vt:lpstr>Comic Sans MS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Angelo Bernardi</dc:creator>
  <cp:lastModifiedBy>Angelo Bernardi</cp:lastModifiedBy>
  <cp:revision>2</cp:revision>
  <dcterms:created xsi:type="dcterms:W3CDTF">2021-07-16T08:55:12Z</dcterms:created>
  <dcterms:modified xsi:type="dcterms:W3CDTF">2021-10-13T22:22:59Z</dcterms:modified>
</cp:coreProperties>
</file>