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1" r:id="rId1"/>
    <p:sldMasterId id="2147483683" r:id="rId2"/>
  </p:sldMasterIdLst>
  <p:notesMasterIdLst>
    <p:notesMasterId r:id="rId10"/>
  </p:notesMasterIdLst>
  <p:sldIdLst>
    <p:sldId id="257" r:id="rId3"/>
    <p:sldId id="258" r:id="rId4"/>
    <p:sldId id="259" r:id="rId5"/>
    <p:sldId id="260" r:id="rId6"/>
    <p:sldId id="261" r:id="rId7"/>
    <p:sldId id="262" r:id="rId8"/>
    <p:sldId id="263" r:id="rId9"/>
  </p:sldIdLst>
  <p:sldSz cx="9144000" cy="6858000" type="screen4x3"/>
  <p:notesSz cx="6858000" cy="9144000"/>
  <p:custDataLst>
    <p:tags r:id="rId11"/>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82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34" name="Shape 234"/>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Shape 240"/>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241" name="Shape 24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Shape 250"/>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251" name="Shape 2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Shape 257"/>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58" name="Shape 25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Shape 26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265" name="Shape 26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Shape 271"/>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272" name="Shape 27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Shape 278"/>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279" name="Shape 27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titolo" type="title">
  <p:cSld name="TITLE">
    <p:spTree>
      <p:nvGrpSpPr>
        <p:cNvPr id="1" name="Shape 11"/>
        <p:cNvGrpSpPr/>
        <p:nvPr/>
      </p:nvGrpSpPr>
      <p:grpSpPr>
        <a:xfrm>
          <a:off x="0" y="0"/>
          <a:ext cx="0" cy="0"/>
          <a:chOff x="0" y="0"/>
          <a:chExt cx="0" cy="0"/>
        </a:xfrm>
      </p:grpSpPr>
      <p:sp>
        <p:nvSpPr>
          <p:cNvPr id="12" name="Shape 12"/>
          <p:cNvSpPr txBox="1">
            <a:spLocks noGrp="1"/>
          </p:cNvSpPr>
          <p:nvPr>
            <p:ph type="ctrTitle"/>
          </p:nvPr>
        </p:nvSpPr>
        <p:spPr>
          <a:xfrm>
            <a:off x="685800" y="1122363"/>
            <a:ext cx="7772400" cy="2387700"/>
          </a:xfrm>
          <a:prstGeom prst="rect">
            <a:avLst/>
          </a:prstGeom>
          <a:noFill/>
          <a:ln>
            <a:noFill/>
          </a:ln>
        </p:spPr>
        <p:txBody>
          <a:bodyPr spcFirstLastPara="1" wrap="square" lIns="91425" tIns="91425" rIns="91425" bIns="91425" anchor="b" anchorCtr="0"/>
          <a:lstStyle>
            <a:lvl1pPr marL="0" marR="0" lvl="0" indent="0" algn="ctr" rtl="0">
              <a:lnSpc>
                <a:spcPct val="90000"/>
              </a:lnSpc>
              <a:spcBef>
                <a:spcPts val="0"/>
              </a:spcBef>
              <a:spcAft>
                <a:spcPts val="0"/>
              </a:spcAft>
              <a:buClr>
                <a:schemeClr val="dk1"/>
              </a:buClr>
              <a:buSzPts val="1400"/>
              <a:buFont typeface="Calibri"/>
              <a:buNone/>
              <a:defRPr sz="6000" b="0" i="0" u="none" strike="noStrike" cap="none">
                <a:solidFill>
                  <a:schemeClr val="dk1"/>
                </a:solidFill>
                <a:latin typeface="Calibri"/>
                <a:ea typeface="Calibri"/>
                <a:cs typeface="Calibri"/>
                <a:sym typeface="Calibri"/>
              </a:defRPr>
            </a:lvl1pPr>
            <a:lvl2pPr lvl="1" indent="0" rtl="0">
              <a:spcBef>
                <a:spcPts val="0"/>
              </a:spcBef>
              <a:spcAft>
                <a:spcPts val="0"/>
              </a:spcAft>
              <a:buSzPts val="1400"/>
              <a:buNone/>
              <a:defRPr sz="1800"/>
            </a:lvl2pPr>
            <a:lvl3pPr lvl="2" indent="0" rtl="0">
              <a:spcBef>
                <a:spcPts val="0"/>
              </a:spcBef>
              <a:spcAft>
                <a:spcPts val="0"/>
              </a:spcAft>
              <a:buSzPts val="1400"/>
              <a:buNone/>
              <a:defRPr sz="1800"/>
            </a:lvl3pPr>
            <a:lvl4pPr lvl="3" indent="0" rtl="0">
              <a:spcBef>
                <a:spcPts val="0"/>
              </a:spcBef>
              <a:spcAft>
                <a:spcPts val="0"/>
              </a:spcAft>
              <a:buSzPts val="1400"/>
              <a:buNone/>
              <a:defRPr sz="1800"/>
            </a:lvl4pPr>
            <a:lvl5pPr lvl="4" indent="0" rtl="0">
              <a:spcBef>
                <a:spcPts val="0"/>
              </a:spcBef>
              <a:spcAft>
                <a:spcPts val="0"/>
              </a:spcAft>
              <a:buSzPts val="1400"/>
              <a:buNone/>
              <a:defRPr sz="1800"/>
            </a:lvl5pPr>
            <a:lvl6pPr lvl="5" indent="0" rtl="0">
              <a:spcBef>
                <a:spcPts val="0"/>
              </a:spcBef>
              <a:spcAft>
                <a:spcPts val="0"/>
              </a:spcAft>
              <a:buSzPts val="1400"/>
              <a:buNone/>
              <a:defRPr sz="1800"/>
            </a:lvl6pPr>
            <a:lvl7pPr lvl="6" indent="0" rtl="0">
              <a:spcBef>
                <a:spcPts val="0"/>
              </a:spcBef>
              <a:spcAft>
                <a:spcPts val="0"/>
              </a:spcAft>
              <a:buSzPts val="1400"/>
              <a:buNone/>
              <a:defRPr sz="1800"/>
            </a:lvl7pPr>
            <a:lvl8pPr lvl="7" indent="0" rtl="0">
              <a:spcBef>
                <a:spcPts val="0"/>
              </a:spcBef>
              <a:spcAft>
                <a:spcPts val="0"/>
              </a:spcAft>
              <a:buSzPts val="1400"/>
              <a:buNone/>
              <a:defRPr sz="1800"/>
            </a:lvl8pPr>
            <a:lvl9pPr lvl="8" indent="0" rtl="0">
              <a:spcBef>
                <a:spcPts val="0"/>
              </a:spcBef>
              <a:spcAft>
                <a:spcPts val="0"/>
              </a:spcAft>
              <a:buSzPts val="1400"/>
              <a:buNone/>
              <a:defRPr sz="1800"/>
            </a:lvl9pPr>
          </a:lstStyle>
          <a:p>
            <a:endParaRPr/>
          </a:p>
        </p:txBody>
      </p:sp>
      <p:sp>
        <p:nvSpPr>
          <p:cNvPr id="13" name="Shape 13"/>
          <p:cNvSpPr txBox="1">
            <a:spLocks noGrp="1"/>
          </p:cNvSpPr>
          <p:nvPr>
            <p:ph type="subTitle" idx="1"/>
          </p:nvPr>
        </p:nvSpPr>
        <p:spPr>
          <a:xfrm>
            <a:off x="1143000" y="3602038"/>
            <a:ext cx="6858000" cy="1655700"/>
          </a:xfrm>
          <a:prstGeom prst="rect">
            <a:avLst/>
          </a:prstGeom>
          <a:noFill/>
          <a:ln>
            <a:noFill/>
          </a:ln>
        </p:spPr>
        <p:txBody>
          <a:bodyPr spcFirstLastPara="1" wrap="square" lIns="91425" tIns="91425" rIns="91425" bIns="91425" anchor="t" anchorCtr="0"/>
          <a:lstStyle>
            <a:lvl1pPr marL="0" marR="0" lvl="0" indent="0" algn="ctr" rtl="0">
              <a:lnSpc>
                <a:spcPct val="90000"/>
              </a:lnSpc>
              <a:spcBef>
                <a:spcPts val="1000"/>
              </a:spcBef>
              <a:spcAft>
                <a:spcPts val="0"/>
              </a:spcAft>
              <a:buClr>
                <a:schemeClr val="dk1"/>
              </a:buClr>
              <a:buSzPts val="2800"/>
              <a:buFont typeface="Arial"/>
              <a:buNone/>
              <a:defRPr sz="2400" b="0" i="0" u="none" strike="noStrike" cap="none">
                <a:solidFill>
                  <a:schemeClr val="dk1"/>
                </a:solidFill>
                <a:latin typeface="Calibri"/>
                <a:ea typeface="Calibri"/>
                <a:cs typeface="Calibri"/>
                <a:sym typeface="Calibri"/>
              </a:defRPr>
            </a:lvl1pPr>
            <a:lvl2pPr marL="457200" marR="0" lvl="1" indent="0" algn="ctr" rtl="0">
              <a:lnSpc>
                <a:spcPct val="90000"/>
              </a:lnSpc>
              <a:spcBef>
                <a:spcPts val="500"/>
              </a:spcBef>
              <a:spcAft>
                <a:spcPts val="0"/>
              </a:spcAft>
              <a:buClr>
                <a:schemeClr val="dk1"/>
              </a:buClr>
              <a:buSzPts val="2400"/>
              <a:buFont typeface="Arial"/>
              <a:buNone/>
              <a:defRPr sz="2000" b="0" i="0" u="none" strike="noStrike" cap="none">
                <a:solidFill>
                  <a:schemeClr val="dk1"/>
                </a:solidFill>
                <a:latin typeface="Calibri"/>
                <a:ea typeface="Calibri"/>
                <a:cs typeface="Calibri"/>
                <a:sym typeface="Calibri"/>
              </a:defRPr>
            </a:lvl2pPr>
            <a:lvl3pPr marL="914400" marR="0" lvl="2" indent="0" algn="ctr" rtl="0">
              <a:lnSpc>
                <a:spcPct val="90000"/>
              </a:lnSpc>
              <a:spcBef>
                <a:spcPts val="500"/>
              </a:spcBef>
              <a:spcAft>
                <a:spcPts val="0"/>
              </a:spcAft>
              <a:buClr>
                <a:schemeClr val="dk1"/>
              </a:buClr>
              <a:buSzPts val="2000"/>
              <a:buFont typeface="Arial"/>
              <a:buNone/>
              <a:defRPr sz="1800" b="0" i="0" u="none" strike="noStrike" cap="none">
                <a:solidFill>
                  <a:schemeClr val="dk1"/>
                </a:solidFill>
                <a:latin typeface="Calibri"/>
                <a:ea typeface="Calibri"/>
                <a:cs typeface="Calibri"/>
                <a:sym typeface="Calibri"/>
              </a:defRPr>
            </a:lvl3pPr>
            <a:lvl4pPr marL="1371600" marR="0" lvl="3" indent="0" algn="ctr" rtl="0">
              <a:lnSpc>
                <a:spcPct val="90000"/>
              </a:lnSpc>
              <a:spcBef>
                <a:spcPts val="500"/>
              </a:spcBef>
              <a:spcAft>
                <a:spcPts val="0"/>
              </a:spcAft>
              <a:buClr>
                <a:schemeClr val="dk1"/>
              </a:buClr>
              <a:buSzPts val="1800"/>
              <a:buFont typeface="Arial"/>
              <a:buNone/>
              <a:defRPr sz="1600" b="0" i="0" u="none" strike="noStrike" cap="none">
                <a:solidFill>
                  <a:schemeClr val="dk1"/>
                </a:solidFill>
                <a:latin typeface="Calibri"/>
                <a:ea typeface="Calibri"/>
                <a:cs typeface="Calibri"/>
                <a:sym typeface="Calibri"/>
              </a:defRPr>
            </a:lvl4pPr>
            <a:lvl5pPr marL="1828800" marR="0" lvl="4" indent="0" algn="ctr" rtl="0">
              <a:lnSpc>
                <a:spcPct val="90000"/>
              </a:lnSpc>
              <a:spcBef>
                <a:spcPts val="500"/>
              </a:spcBef>
              <a:spcAft>
                <a:spcPts val="0"/>
              </a:spcAft>
              <a:buClr>
                <a:schemeClr val="dk1"/>
              </a:buClr>
              <a:buSzPts val="1800"/>
              <a:buFont typeface="Arial"/>
              <a:buNone/>
              <a:defRPr sz="1600" b="0" i="0" u="none" strike="noStrike" cap="none">
                <a:solidFill>
                  <a:schemeClr val="dk1"/>
                </a:solidFill>
                <a:latin typeface="Calibri"/>
                <a:ea typeface="Calibri"/>
                <a:cs typeface="Calibri"/>
                <a:sym typeface="Calibri"/>
              </a:defRPr>
            </a:lvl5pPr>
            <a:lvl6pPr marL="2286000" marR="0" lvl="5" indent="0" algn="ctr" rtl="0">
              <a:lnSpc>
                <a:spcPct val="90000"/>
              </a:lnSpc>
              <a:spcBef>
                <a:spcPts val="500"/>
              </a:spcBef>
              <a:spcAft>
                <a:spcPts val="0"/>
              </a:spcAft>
              <a:buClr>
                <a:schemeClr val="dk1"/>
              </a:buClr>
              <a:buSzPts val="1800"/>
              <a:buFont typeface="Arial"/>
              <a:buNone/>
              <a:defRPr sz="1600" b="0" i="0" u="none" strike="noStrike" cap="none">
                <a:solidFill>
                  <a:schemeClr val="dk1"/>
                </a:solidFill>
                <a:latin typeface="Calibri"/>
                <a:ea typeface="Calibri"/>
                <a:cs typeface="Calibri"/>
                <a:sym typeface="Calibri"/>
              </a:defRPr>
            </a:lvl6pPr>
            <a:lvl7pPr marL="2743200" marR="0" lvl="6" indent="0" algn="ctr" rtl="0">
              <a:lnSpc>
                <a:spcPct val="90000"/>
              </a:lnSpc>
              <a:spcBef>
                <a:spcPts val="500"/>
              </a:spcBef>
              <a:spcAft>
                <a:spcPts val="0"/>
              </a:spcAft>
              <a:buClr>
                <a:schemeClr val="dk1"/>
              </a:buClr>
              <a:buSzPts val="1800"/>
              <a:buFont typeface="Arial"/>
              <a:buNone/>
              <a:defRPr sz="1600" b="0" i="0" u="none" strike="noStrike" cap="none">
                <a:solidFill>
                  <a:schemeClr val="dk1"/>
                </a:solidFill>
                <a:latin typeface="Calibri"/>
                <a:ea typeface="Calibri"/>
                <a:cs typeface="Calibri"/>
                <a:sym typeface="Calibri"/>
              </a:defRPr>
            </a:lvl7pPr>
            <a:lvl8pPr marL="3200400" marR="0" lvl="7" indent="0" algn="ctr" rtl="0">
              <a:lnSpc>
                <a:spcPct val="90000"/>
              </a:lnSpc>
              <a:spcBef>
                <a:spcPts val="500"/>
              </a:spcBef>
              <a:spcAft>
                <a:spcPts val="0"/>
              </a:spcAft>
              <a:buClr>
                <a:schemeClr val="dk1"/>
              </a:buClr>
              <a:buSzPts val="1800"/>
              <a:buFont typeface="Arial"/>
              <a:buNone/>
              <a:defRPr sz="1600" b="0" i="0" u="none" strike="noStrike" cap="none">
                <a:solidFill>
                  <a:schemeClr val="dk1"/>
                </a:solidFill>
                <a:latin typeface="Calibri"/>
                <a:ea typeface="Calibri"/>
                <a:cs typeface="Calibri"/>
                <a:sym typeface="Calibri"/>
              </a:defRPr>
            </a:lvl8pPr>
            <a:lvl9pPr marL="3657600" marR="0" lvl="8" indent="0" algn="ctr" rtl="0">
              <a:lnSpc>
                <a:spcPct val="90000"/>
              </a:lnSpc>
              <a:spcBef>
                <a:spcPts val="500"/>
              </a:spcBef>
              <a:spcAft>
                <a:spcPts val="0"/>
              </a:spcAft>
              <a:buClr>
                <a:schemeClr val="dk1"/>
              </a:buClr>
              <a:buSzPts val="1800"/>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628650" y="6356351"/>
            <a:ext cx="2057400" cy="365100"/>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3028950" y="6356351"/>
            <a:ext cx="3086100" cy="3651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it"/>
              <a:pPr marL="0" lvl="0" indent="0">
                <a:spcBef>
                  <a:spcPts val="0"/>
                </a:spcBef>
                <a:spcAft>
                  <a:spcPts val="0"/>
                </a:spcAft>
                <a:buNone/>
              </a:pPr>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olo e testo verticale" type="vertTx">
  <p:cSld name="VERTICAL_TEXT">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628650" y="365126"/>
            <a:ext cx="7886700" cy="1325700"/>
          </a:xfrm>
          <a:prstGeom prst="rect">
            <a:avLst/>
          </a:prstGeom>
          <a:noFill/>
          <a:ln>
            <a:noFill/>
          </a:ln>
        </p:spPr>
        <p:txBody>
          <a:bodyPr spcFirstLastPara="1" wrap="square" lIns="91425" tIns="91425" rIns="91425" bIns="91425" anchor="ctr" anchorCtr="0"/>
          <a:lstStyle>
            <a:lvl1pPr marL="0" marR="0" lvl="0" indent="0" algn="l" rtl="0">
              <a:lnSpc>
                <a:spcPct val="90000"/>
              </a:lnSpc>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spcAft>
                <a:spcPts val="0"/>
              </a:spcAft>
              <a:buSzPts val="1400"/>
              <a:buNone/>
              <a:defRPr sz="1800"/>
            </a:lvl2pPr>
            <a:lvl3pPr lvl="2" indent="0" rtl="0">
              <a:spcBef>
                <a:spcPts val="0"/>
              </a:spcBef>
              <a:spcAft>
                <a:spcPts val="0"/>
              </a:spcAft>
              <a:buSzPts val="1400"/>
              <a:buNone/>
              <a:defRPr sz="1800"/>
            </a:lvl3pPr>
            <a:lvl4pPr lvl="3" indent="0" rtl="0">
              <a:spcBef>
                <a:spcPts val="0"/>
              </a:spcBef>
              <a:spcAft>
                <a:spcPts val="0"/>
              </a:spcAft>
              <a:buSzPts val="1400"/>
              <a:buNone/>
              <a:defRPr sz="1800"/>
            </a:lvl4pPr>
            <a:lvl5pPr lvl="4" indent="0" rtl="0">
              <a:spcBef>
                <a:spcPts val="0"/>
              </a:spcBef>
              <a:spcAft>
                <a:spcPts val="0"/>
              </a:spcAft>
              <a:buSzPts val="1400"/>
              <a:buNone/>
              <a:defRPr sz="1800"/>
            </a:lvl5pPr>
            <a:lvl6pPr lvl="5" indent="0" rtl="0">
              <a:spcBef>
                <a:spcPts val="0"/>
              </a:spcBef>
              <a:spcAft>
                <a:spcPts val="0"/>
              </a:spcAft>
              <a:buSzPts val="1400"/>
              <a:buNone/>
              <a:defRPr sz="1800"/>
            </a:lvl6pPr>
            <a:lvl7pPr lvl="6" indent="0" rtl="0">
              <a:spcBef>
                <a:spcPts val="0"/>
              </a:spcBef>
              <a:spcAft>
                <a:spcPts val="0"/>
              </a:spcAft>
              <a:buSzPts val="1400"/>
              <a:buNone/>
              <a:defRPr sz="1800"/>
            </a:lvl7pPr>
            <a:lvl8pPr lvl="7" indent="0" rtl="0">
              <a:spcBef>
                <a:spcPts val="0"/>
              </a:spcBef>
              <a:spcAft>
                <a:spcPts val="0"/>
              </a:spcAft>
              <a:buSzPts val="1400"/>
              <a:buNone/>
              <a:defRPr sz="1800"/>
            </a:lvl8pPr>
            <a:lvl9pPr lvl="8" indent="0" rtl="0">
              <a:spcBef>
                <a:spcPts val="0"/>
              </a:spcBef>
              <a:spcAft>
                <a:spcPts val="0"/>
              </a:spcAft>
              <a:buSzPts val="1400"/>
              <a:buNone/>
              <a:defRPr sz="1800"/>
            </a:lvl9pPr>
          </a:lstStyle>
          <a:p>
            <a:endParaRPr/>
          </a:p>
        </p:txBody>
      </p:sp>
      <p:sp>
        <p:nvSpPr>
          <p:cNvPr id="62" name="Shape 62"/>
          <p:cNvSpPr txBox="1">
            <a:spLocks noGrp="1"/>
          </p:cNvSpPr>
          <p:nvPr>
            <p:ph type="body" idx="1"/>
          </p:nvPr>
        </p:nvSpPr>
        <p:spPr>
          <a:xfrm rot="5400000">
            <a:off x="2396400" y="57875"/>
            <a:ext cx="4351200" cy="7886700"/>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dt" idx="10"/>
          </p:nvPr>
        </p:nvSpPr>
        <p:spPr>
          <a:xfrm>
            <a:off x="628650" y="6356351"/>
            <a:ext cx="2057400" cy="365100"/>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ftr" idx="11"/>
          </p:nvPr>
        </p:nvSpPr>
        <p:spPr>
          <a:xfrm>
            <a:off x="3028950" y="6356351"/>
            <a:ext cx="3086100" cy="3651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5" name="Shape 65"/>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it"/>
              <a:pPr marL="0" lvl="0" indent="0">
                <a:spcBef>
                  <a:spcPts val="0"/>
                </a:spcBef>
                <a:spcAft>
                  <a:spcPts val="0"/>
                </a:spcAft>
                <a:buNone/>
              </a:pPr>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1_Titolo e testo verticale" type="vertTitleAndTx">
  <p:cSld name="VERTICAL_TITLE_AND_VERTICAL_TEXT">
    <p:spTree>
      <p:nvGrpSpPr>
        <p:cNvPr id="1" name="Shape 66"/>
        <p:cNvGrpSpPr/>
        <p:nvPr/>
      </p:nvGrpSpPr>
      <p:grpSpPr>
        <a:xfrm>
          <a:off x="0" y="0"/>
          <a:ext cx="0" cy="0"/>
          <a:chOff x="0" y="0"/>
          <a:chExt cx="0" cy="0"/>
        </a:xfrm>
      </p:grpSpPr>
      <p:sp>
        <p:nvSpPr>
          <p:cNvPr id="67" name="Shape 67"/>
          <p:cNvSpPr txBox="1">
            <a:spLocks noGrp="1"/>
          </p:cNvSpPr>
          <p:nvPr>
            <p:ph type="title"/>
          </p:nvPr>
        </p:nvSpPr>
        <p:spPr>
          <a:xfrm rot="5400000">
            <a:off x="4623600" y="2285275"/>
            <a:ext cx="5811900" cy="1971600"/>
          </a:xfrm>
          <a:prstGeom prst="rect">
            <a:avLst/>
          </a:prstGeom>
          <a:noFill/>
          <a:ln>
            <a:noFill/>
          </a:ln>
        </p:spPr>
        <p:txBody>
          <a:bodyPr spcFirstLastPara="1" wrap="square" lIns="91425" tIns="91425" rIns="91425" bIns="91425" anchor="ctr" anchorCtr="0"/>
          <a:lstStyle>
            <a:lvl1pPr marL="0" marR="0" lvl="0" indent="0" algn="l" rtl="0">
              <a:lnSpc>
                <a:spcPct val="90000"/>
              </a:lnSpc>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spcAft>
                <a:spcPts val="0"/>
              </a:spcAft>
              <a:buSzPts val="1400"/>
              <a:buNone/>
              <a:defRPr sz="1800"/>
            </a:lvl2pPr>
            <a:lvl3pPr lvl="2" indent="0" rtl="0">
              <a:spcBef>
                <a:spcPts val="0"/>
              </a:spcBef>
              <a:spcAft>
                <a:spcPts val="0"/>
              </a:spcAft>
              <a:buSzPts val="1400"/>
              <a:buNone/>
              <a:defRPr sz="1800"/>
            </a:lvl3pPr>
            <a:lvl4pPr lvl="3" indent="0" rtl="0">
              <a:spcBef>
                <a:spcPts val="0"/>
              </a:spcBef>
              <a:spcAft>
                <a:spcPts val="0"/>
              </a:spcAft>
              <a:buSzPts val="1400"/>
              <a:buNone/>
              <a:defRPr sz="1800"/>
            </a:lvl4pPr>
            <a:lvl5pPr lvl="4" indent="0" rtl="0">
              <a:spcBef>
                <a:spcPts val="0"/>
              </a:spcBef>
              <a:spcAft>
                <a:spcPts val="0"/>
              </a:spcAft>
              <a:buSzPts val="1400"/>
              <a:buNone/>
              <a:defRPr sz="1800"/>
            </a:lvl5pPr>
            <a:lvl6pPr lvl="5" indent="0" rtl="0">
              <a:spcBef>
                <a:spcPts val="0"/>
              </a:spcBef>
              <a:spcAft>
                <a:spcPts val="0"/>
              </a:spcAft>
              <a:buSzPts val="1400"/>
              <a:buNone/>
              <a:defRPr sz="1800"/>
            </a:lvl6pPr>
            <a:lvl7pPr lvl="6" indent="0" rtl="0">
              <a:spcBef>
                <a:spcPts val="0"/>
              </a:spcBef>
              <a:spcAft>
                <a:spcPts val="0"/>
              </a:spcAft>
              <a:buSzPts val="1400"/>
              <a:buNone/>
              <a:defRPr sz="1800"/>
            </a:lvl7pPr>
            <a:lvl8pPr lvl="7" indent="0" rtl="0">
              <a:spcBef>
                <a:spcPts val="0"/>
              </a:spcBef>
              <a:spcAft>
                <a:spcPts val="0"/>
              </a:spcAft>
              <a:buSzPts val="1400"/>
              <a:buNone/>
              <a:defRPr sz="1800"/>
            </a:lvl8pPr>
            <a:lvl9pPr lvl="8" indent="0" rtl="0">
              <a:spcBef>
                <a:spcPts val="0"/>
              </a:spcBef>
              <a:spcAft>
                <a:spcPts val="0"/>
              </a:spcAft>
              <a:buSzPts val="1400"/>
              <a:buNone/>
              <a:defRPr sz="1800"/>
            </a:lvl9pPr>
          </a:lstStyle>
          <a:p>
            <a:endParaRPr/>
          </a:p>
        </p:txBody>
      </p:sp>
      <p:sp>
        <p:nvSpPr>
          <p:cNvPr id="68" name="Shape 68"/>
          <p:cNvSpPr txBox="1">
            <a:spLocks noGrp="1"/>
          </p:cNvSpPr>
          <p:nvPr>
            <p:ph type="body" idx="1"/>
          </p:nvPr>
        </p:nvSpPr>
        <p:spPr>
          <a:xfrm rot="5400000">
            <a:off x="623025" y="370675"/>
            <a:ext cx="5811900" cy="5800800"/>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9" name="Shape 69"/>
          <p:cNvSpPr txBox="1">
            <a:spLocks noGrp="1"/>
          </p:cNvSpPr>
          <p:nvPr>
            <p:ph type="dt" idx="10"/>
          </p:nvPr>
        </p:nvSpPr>
        <p:spPr>
          <a:xfrm>
            <a:off x="628650" y="6356351"/>
            <a:ext cx="2057400" cy="365100"/>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028950" y="6356351"/>
            <a:ext cx="3086100" cy="3651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it"/>
              <a:pPr marL="0" lvl="0" indent="0">
                <a:spcBef>
                  <a:spcPts val="0"/>
                </a:spcBef>
                <a:spcAft>
                  <a:spcPts val="0"/>
                </a:spcAft>
                <a:buNone/>
              </a:pPr>
              <a:t>‹N›</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iapositiva titolo" type="title">
  <p:cSld name="TITLE">
    <p:spTree>
      <p:nvGrpSpPr>
        <p:cNvPr id="1" name="Shape 155"/>
        <p:cNvGrpSpPr/>
        <p:nvPr/>
      </p:nvGrpSpPr>
      <p:grpSpPr>
        <a:xfrm>
          <a:off x="0" y="0"/>
          <a:ext cx="0" cy="0"/>
          <a:chOff x="0" y="0"/>
          <a:chExt cx="0" cy="0"/>
        </a:xfrm>
      </p:grpSpPr>
      <p:sp>
        <p:nvSpPr>
          <p:cNvPr id="156" name="Shape 156"/>
          <p:cNvSpPr txBox="1">
            <a:spLocks noGrp="1"/>
          </p:cNvSpPr>
          <p:nvPr>
            <p:ph type="ctrTitle"/>
          </p:nvPr>
        </p:nvSpPr>
        <p:spPr>
          <a:xfrm>
            <a:off x="685800" y="1122363"/>
            <a:ext cx="7772400" cy="2387600"/>
          </a:xfrm>
          <a:prstGeom prst="rect">
            <a:avLst/>
          </a:prstGeom>
          <a:noFill/>
          <a:ln>
            <a:noFill/>
          </a:ln>
        </p:spPr>
        <p:txBody>
          <a:bodyPr spcFirstLastPara="1" wrap="square" lIns="91425" tIns="91425" rIns="91425" bIns="91425" anchor="b" anchorCtr="0"/>
          <a:lstStyle>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57" name="Shape 157"/>
          <p:cNvSpPr txBox="1">
            <a:spLocks noGrp="1"/>
          </p:cNvSpPr>
          <p:nvPr>
            <p:ph type="subTitle" idx="1"/>
          </p:nvPr>
        </p:nvSpPr>
        <p:spPr>
          <a:xfrm>
            <a:off x="1143000" y="3602038"/>
            <a:ext cx="6858000" cy="1655762"/>
          </a:xfrm>
          <a:prstGeom prst="rect">
            <a:avLst/>
          </a:prstGeom>
          <a:noFill/>
          <a:ln>
            <a:noFill/>
          </a:ln>
        </p:spPr>
        <p:txBody>
          <a:bodyPr spcFirstLastPara="1" wrap="square" lIns="91425" tIns="91425" rIns="91425" bIns="91425" anchor="t" anchorCtr="0"/>
          <a:lstStyle>
            <a:lvl1pPr marR="0" lvl="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158" name="Shape 158"/>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9" name="Shape 159"/>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60" name="Shape 16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it"/>
              <a:pPr marL="0" lvl="0" indent="0">
                <a:spcBef>
                  <a:spcPts val="0"/>
                </a:spcBef>
                <a:spcAft>
                  <a:spcPts val="0"/>
                </a:spcAft>
                <a:buNone/>
              </a:pPr>
              <a:t>‹N›</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olo e contenuto" type="obj">
  <p:cSld name="OBJECT">
    <p:spTree>
      <p:nvGrpSpPr>
        <p:cNvPr id="1" name="Shape 161"/>
        <p:cNvGrpSpPr/>
        <p:nvPr/>
      </p:nvGrpSpPr>
      <p:grpSpPr>
        <a:xfrm>
          <a:off x="0" y="0"/>
          <a:ext cx="0" cy="0"/>
          <a:chOff x="0" y="0"/>
          <a:chExt cx="0" cy="0"/>
        </a:xfrm>
      </p:grpSpPr>
      <p:sp>
        <p:nvSpPr>
          <p:cNvPr id="162" name="Shape 162"/>
          <p:cNvSpPr txBox="1">
            <a:spLocks noGrp="1"/>
          </p:cNvSpPr>
          <p:nvPr>
            <p:ph type="title"/>
          </p:nvPr>
        </p:nvSpPr>
        <p:spPr>
          <a:xfrm>
            <a:off x="628650" y="365126"/>
            <a:ext cx="7886700" cy="1325563"/>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lt1"/>
              </a:buClr>
              <a:buSzPts val="4400"/>
              <a:buFont typeface="Calibri"/>
              <a:buNone/>
              <a:defRPr sz="4400" b="0" i="0" u="none" strike="noStrike" cap="non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63" name="Shape 163"/>
          <p:cNvSpPr txBox="1">
            <a:spLocks noGrp="1"/>
          </p:cNvSpPr>
          <p:nvPr>
            <p:ph type="body" idx="1"/>
          </p:nvPr>
        </p:nvSpPr>
        <p:spPr>
          <a:xfrm>
            <a:off x="628650" y="1825625"/>
            <a:ext cx="7886700" cy="3982051"/>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64" name="Shape 164"/>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65" name="Shape 165"/>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66" name="Shape 16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it"/>
              <a:pPr marL="0" lvl="0" indent="0">
                <a:spcBef>
                  <a:spcPts val="0"/>
                </a:spcBef>
                <a:spcAft>
                  <a:spcPts val="0"/>
                </a:spcAft>
                <a:buNone/>
              </a:pPr>
              <a:t>‹N›</a:t>
            </a:fld>
            <a:endParaRPr/>
          </a:p>
        </p:txBody>
      </p:sp>
      <p:cxnSp>
        <p:nvCxnSpPr>
          <p:cNvPr id="167" name="Shape 167"/>
          <p:cNvCxnSpPr/>
          <p:nvPr/>
        </p:nvCxnSpPr>
        <p:spPr>
          <a:xfrm>
            <a:off x="494968" y="1510744"/>
            <a:ext cx="8217674" cy="0"/>
          </a:xfrm>
          <a:prstGeom prst="straightConnector1">
            <a:avLst/>
          </a:prstGeom>
          <a:noFill/>
          <a:ln w="9525" cap="flat" cmpd="sng">
            <a:solidFill>
              <a:schemeClr val="lt1"/>
            </a:solidFill>
            <a:prstDash val="solid"/>
            <a:miter lim="800000"/>
            <a:headEnd type="none" w="sm" len="sm"/>
            <a:tailEnd type="none" w="sm" len="sm"/>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Intestazione sezione" type="secHead">
  <p:cSld name="SECTION_HEADER">
    <p:spTree>
      <p:nvGrpSpPr>
        <p:cNvPr id="1" name="Shape 168"/>
        <p:cNvGrpSpPr/>
        <p:nvPr/>
      </p:nvGrpSpPr>
      <p:grpSpPr>
        <a:xfrm>
          <a:off x="0" y="0"/>
          <a:ext cx="0" cy="0"/>
          <a:chOff x="0" y="0"/>
          <a:chExt cx="0" cy="0"/>
        </a:xfrm>
      </p:grpSpPr>
      <p:sp>
        <p:nvSpPr>
          <p:cNvPr id="169" name="Shape 169"/>
          <p:cNvSpPr txBox="1">
            <a:spLocks noGrp="1"/>
          </p:cNvSpPr>
          <p:nvPr>
            <p:ph type="title"/>
          </p:nvPr>
        </p:nvSpPr>
        <p:spPr>
          <a:xfrm>
            <a:off x="623888" y="1709739"/>
            <a:ext cx="7886700" cy="2852737"/>
          </a:xfrm>
          <a:prstGeom prst="rect">
            <a:avLst/>
          </a:prstGeom>
          <a:noFill/>
          <a:ln>
            <a:noFill/>
          </a:ln>
        </p:spPr>
        <p:txBody>
          <a:bodyPr spcFirstLastPara="1" wrap="square" lIns="91425" tIns="91425" rIns="91425" bIns="91425" anchor="b" anchorCtr="0"/>
          <a:lstStyle>
            <a:lvl1pPr marR="0" lvl="0" algn="l"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0" name="Shape 170"/>
          <p:cNvSpPr txBox="1">
            <a:spLocks noGrp="1"/>
          </p:cNvSpPr>
          <p:nvPr>
            <p:ph type="body" idx="1"/>
          </p:nvPr>
        </p:nvSpPr>
        <p:spPr>
          <a:xfrm>
            <a:off x="623888" y="4589464"/>
            <a:ext cx="7886700" cy="1500187"/>
          </a:xfrm>
          <a:prstGeom prst="rect">
            <a:avLst/>
          </a:prstGeom>
          <a:noFill/>
          <a:ln>
            <a:noFill/>
          </a:ln>
        </p:spPr>
        <p:txBody>
          <a:bodyPr spcFirstLastPara="1" wrap="square" lIns="91425" tIns="91425" rIns="91425" bIns="91425" anchor="t" anchorCtr="0"/>
          <a:lstStyle>
            <a:lvl1pPr marL="457200" marR="0" lvl="0" indent="-228600" algn="l"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2pPr>
            <a:lvl3pPr marL="1371600" marR="0" lvl="2" indent="-228600" algn="l" rtl="0">
              <a:lnSpc>
                <a:spcPct val="90000"/>
              </a:lnSpc>
              <a:spcBef>
                <a:spcPts val="50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3pPr>
            <a:lvl4pPr marL="1828800" marR="0" lvl="3"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4pPr>
            <a:lvl5pPr marL="2286000" marR="0" lvl="4"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5pPr>
            <a:lvl6pPr marL="2743200" marR="0" lvl="5"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6pPr>
            <a:lvl7pPr marL="3200400" marR="0" lvl="6"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7pPr>
            <a:lvl8pPr marL="3657600" marR="0" lvl="7"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8pPr>
            <a:lvl9pPr marL="4114800" marR="0" lvl="8"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9pPr>
          </a:lstStyle>
          <a:p>
            <a:endParaRPr/>
          </a:p>
        </p:txBody>
      </p:sp>
      <p:sp>
        <p:nvSpPr>
          <p:cNvPr id="171" name="Shape 171"/>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72" name="Shape 172"/>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73" name="Shape 17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it"/>
              <a:pPr marL="0" lvl="0" indent="0">
                <a:spcBef>
                  <a:spcPts val="0"/>
                </a:spcBef>
                <a:spcAft>
                  <a:spcPts val="0"/>
                </a:spcAft>
                <a:buNone/>
              </a:pPr>
              <a:t>‹N›</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Due contenuti" type="twoObj">
  <p:cSld name="TWO_OBJECTS">
    <p:spTree>
      <p:nvGrpSpPr>
        <p:cNvPr id="1" name="Shape 174"/>
        <p:cNvGrpSpPr/>
        <p:nvPr/>
      </p:nvGrpSpPr>
      <p:grpSpPr>
        <a:xfrm>
          <a:off x="0" y="0"/>
          <a:ext cx="0" cy="0"/>
          <a:chOff x="0" y="0"/>
          <a:chExt cx="0" cy="0"/>
        </a:xfrm>
      </p:grpSpPr>
      <p:sp>
        <p:nvSpPr>
          <p:cNvPr id="175" name="Shape 175"/>
          <p:cNvSpPr txBox="1">
            <a:spLocks noGrp="1"/>
          </p:cNvSpPr>
          <p:nvPr>
            <p:ph type="title"/>
          </p:nvPr>
        </p:nvSpPr>
        <p:spPr>
          <a:xfrm>
            <a:off x="628650" y="365126"/>
            <a:ext cx="7886700" cy="1325563"/>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6" name="Shape 176"/>
          <p:cNvSpPr txBox="1">
            <a:spLocks noGrp="1"/>
          </p:cNvSpPr>
          <p:nvPr>
            <p:ph type="body" idx="1"/>
          </p:nvPr>
        </p:nvSpPr>
        <p:spPr>
          <a:xfrm>
            <a:off x="628650" y="1825625"/>
            <a:ext cx="3886200" cy="4351338"/>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77" name="Shape 177"/>
          <p:cNvSpPr txBox="1">
            <a:spLocks noGrp="1"/>
          </p:cNvSpPr>
          <p:nvPr>
            <p:ph type="body" idx="2"/>
          </p:nvPr>
        </p:nvSpPr>
        <p:spPr>
          <a:xfrm>
            <a:off x="4629150" y="1825625"/>
            <a:ext cx="3886200" cy="4351338"/>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78" name="Shape 178"/>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79" name="Shape 179"/>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80" name="Shape 18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it"/>
              <a:pPr marL="0" lvl="0" indent="0">
                <a:spcBef>
                  <a:spcPts val="0"/>
                </a:spcBef>
                <a:spcAft>
                  <a:spcPts val="0"/>
                </a:spcAft>
                <a:buNone/>
              </a:pPr>
              <a:t>‹N›</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nfronto" type="twoTxTwoObj">
  <p:cSld name="TWO_OBJECTS_WITH_TEXT">
    <p:spTree>
      <p:nvGrpSpPr>
        <p:cNvPr id="1" name="Shape 181"/>
        <p:cNvGrpSpPr/>
        <p:nvPr/>
      </p:nvGrpSpPr>
      <p:grpSpPr>
        <a:xfrm>
          <a:off x="0" y="0"/>
          <a:ext cx="0" cy="0"/>
          <a:chOff x="0" y="0"/>
          <a:chExt cx="0" cy="0"/>
        </a:xfrm>
      </p:grpSpPr>
      <p:sp>
        <p:nvSpPr>
          <p:cNvPr id="182" name="Shape 182"/>
          <p:cNvSpPr txBox="1">
            <a:spLocks noGrp="1"/>
          </p:cNvSpPr>
          <p:nvPr>
            <p:ph type="title"/>
          </p:nvPr>
        </p:nvSpPr>
        <p:spPr>
          <a:xfrm>
            <a:off x="629841" y="365126"/>
            <a:ext cx="7886700" cy="1325563"/>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83" name="Shape 183"/>
          <p:cNvSpPr txBox="1">
            <a:spLocks noGrp="1"/>
          </p:cNvSpPr>
          <p:nvPr>
            <p:ph type="body" idx="1"/>
          </p:nvPr>
        </p:nvSpPr>
        <p:spPr>
          <a:xfrm>
            <a:off x="629842" y="1681163"/>
            <a:ext cx="3868340" cy="823912"/>
          </a:xfrm>
          <a:prstGeom prst="rect">
            <a:avLst/>
          </a:prstGeom>
          <a:noFill/>
          <a:ln>
            <a:noFill/>
          </a:ln>
        </p:spPr>
        <p:txBody>
          <a:bodyPr spcFirstLastPara="1" wrap="square" lIns="91425" tIns="91425" rIns="91425" bIns="91425" anchor="b" anchorCtr="0"/>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184" name="Shape 184"/>
          <p:cNvSpPr txBox="1">
            <a:spLocks noGrp="1"/>
          </p:cNvSpPr>
          <p:nvPr>
            <p:ph type="body" idx="2"/>
          </p:nvPr>
        </p:nvSpPr>
        <p:spPr>
          <a:xfrm>
            <a:off x="629842" y="2505075"/>
            <a:ext cx="3868340" cy="3684588"/>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85" name="Shape 185"/>
          <p:cNvSpPr txBox="1">
            <a:spLocks noGrp="1"/>
          </p:cNvSpPr>
          <p:nvPr>
            <p:ph type="body" idx="3"/>
          </p:nvPr>
        </p:nvSpPr>
        <p:spPr>
          <a:xfrm>
            <a:off x="4629150" y="1681163"/>
            <a:ext cx="3887391" cy="823912"/>
          </a:xfrm>
          <a:prstGeom prst="rect">
            <a:avLst/>
          </a:prstGeom>
          <a:noFill/>
          <a:ln>
            <a:noFill/>
          </a:ln>
        </p:spPr>
        <p:txBody>
          <a:bodyPr spcFirstLastPara="1" wrap="square" lIns="91425" tIns="91425" rIns="91425" bIns="91425" anchor="b" anchorCtr="0"/>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186" name="Shape 186"/>
          <p:cNvSpPr txBox="1">
            <a:spLocks noGrp="1"/>
          </p:cNvSpPr>
          <p:nvPr>
            <p:ph type="body" idx="4"/>
          </p:nvPr>
        </p:nvSpPr>
        <p:spPr>
          <a:xfrm>
            <a:off x="4629150" y="2505075"/>
            <a:ext cx="3887391" cy="3684588"/>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87" name="Shape 187"/>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88" name="Shape 188"/>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89" name="Shape 18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it"/>
              <a:pPr marL="0" lvl="0" indent="0">
                <a:spcBef>
                  <a:spcPts val="0"/>
                </a:spcBef>
                <a:spcAft>
                  <a:spcPts val="0"/>
                </a:spcAft>
                <a:buNone/>
              </a:pPr>
              <a:t>‹N›</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olo titolo" type="titleOnly">
  <p:cSld name="TITLE_ONLY">
    <p:spTree>
      <p:nvGrpSpPr>
        <p:cNvPr id="1" name="Shape 190"/>
        <p:cNvGrpSpPr/>
        <p:nvPr/>
      </p:nvGrpSpPr>
      <p:grpSpPr>
        <a:xfrm>
          <a:off x="0" y="0"/>
          <a:ext cx="0" cy="0"/>
          <a:chOff x="0" y="0"/>
          <a:chExt cx="0" cy="0"/>
        </a:xfrm>
      </p:grpSpPr>
      <p:sp>
        <p:nvSpPr>
          <p:cNvPr id="191" name="Shape 191"/>
          <p:cNvSpPr txBox="1">
            <a:spLocks noGrp="1"/>
          </p:cNvSpPr>
          <p:nvPr>
            <p:ph type="title"/>
          </p:nvPr>
        </p:nvSpPr>
        <p:spPr>
          <a:xfrm>
            <a:off x="628650" y="365126"/>
            <a:ext cx="7886700" cy="1325563"/>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92" name="Shape 192"/>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93" name="Shape 193"/>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94" name="Shape 19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it"/>
              <a:pPr marL="0" lvl="0" indent="0">
                <a:spcBef>
                  <a:spcPts val="0"/>
                </a:spcBef>
                <a:spcAft>
                  <a:spcPts val="0"/>
                </a:spcAft>
                <a:buNone/>
              </a:pPr>
              <a:t>‹N›</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Vuota" type="blank">
  <p:cSld name="BLANK">
    <p:spTree>
      <p:nvGrpSpPr>
        <p:cNvPr id="1" name="Shape 195"/>
        <p:cNvGrpSpPr/>
        <p:nvPr/>
      </p:nvGrpSpPr>
      <p:grpSpPr>
        <a:xfrm>
          <a:off x="0" y="0"/>
          <a:ext cx="0" cy="0"/>
          <a:chOff x="0" y="0"/>
          <a:chExt cx="0" cy="0"/>
        </a:xfrm>
      </p:grpSpPr>
      <p:sp>
        <p:nvSpPr>
          <p:cNvPr id="196" name="Shape 196"/>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97" name="Shape 197"/>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98" name="Shape 19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it"/>
              <a:pPr marL="0" lvl="0" indent="0">
                <a:spcBef>
                  <a:spcPts val="0"/>
                </a:spcBef>
                <a:spcAft>
                  <a:spcPts val="0"/>
                </a:spcAft>
                <a:buNone/>
              </a:pPr>
              <a:t>‹N›</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uto con didascalia" type="objTx">
  <p:cSld name="OBJECT_WITH_CAPTION_TEXT">
    <p:spTree>
      <p:nvGrpSpPr>
        <p:cNvPr id="1" name="Shape 199"/>
        <p:cNvGrpSpPr/>
        <p:nvPr/>
      </p:nvGrpSpPr>
      <p:grpSpPr>
        <a:xfrm>
          <a:off x="0" y="0"/>
          <a:ext cx="0" cy="0"/>
          <a:chOff x="0" y="0"/>
          <a:chExt cx="0" cy="0"/>
        </a:xfrm>
      </p:grpSpPr>
      <p:sp>
        <p:nvSpPr>
          <p:cNvPr id="200" name="Shape 200"/>
          <p:cNvSpPr txBox="1">
            <a:spLocks noGrp="1"/>
          </p:cNvSpPr>
          <p:nvPr>
            <p:ph type="title"/>
          </p:nvPr>
        </p:nvSpPr>
        <p:spPr>
          <a:xfrm>
            <a:off x="629841" y="457200"/>
            <a:ext cx="2949178" cy="1600200"/>
          </a:xfrm>
          <a:prstGeom prst="rect">
            <a:avLst/>
          </a:prstGeom>
          <a:noFill/>
          <a:ln>
            <a:noFill/>
          </a:ln>
        </p:spPr>
        <p:txBody>
          <a:bodyPr spcFirstLastPara="1" wrap="square" lIns="91425" tIns="91425" rIns="91425" bIns="91425" anchor="b" anchorCtr="0"/>
          <a:lstStyle>
            <a:lvl1pPr marR="0" lvl="0" algn="l" rtl="0">
              <a:lnSpc>
                <a:spcPct val="90000"/>
              </a:lnSpc>
              <a:spcBef>
                <a:spcPts val="0"/>
              </a:spcBef>
              <a:spcAft>
                <a:spcPts val="0"/>
              </a:spcAft>
              <a:buClr>
                <a:schemeClr val="dk1"/>
              </a:buClr>
              <a:buSzPts val="3200"/>
              <a:buFont typeface="Calibri"/>
              <a:buNone/>
              <a:defRPr sz="3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1" name="Shape 201"/>
          <p:cNvSpPr txBox="1">
            <a:spLocks noGrp="1"/>
          </p:cNvSpPr>
          <p:nvPr>
            <p:ph type="body" idx="1"/>
          </p:nvPr>
        </p:nvSpPr>
        <p:spPr>
          <a:xfrm>
            <a:off x="3887391" y="987426"/>
            <a:ext cx="4629150" cy="4873625"/>
          </a:xfrm>
          <a:prstGeom prst="rect">
            <a:avLst/>
          </a:prstGeom>
          <a:noFill/>
          <a:ln>
            <a:noFill/>
          </a:ln>
        </p:spPr>
        <p:txBody>
          <a:bodyPr spcFirstLastPara="1" wrap="square" lIns="91425" tIns="91425" rIns="91425" bIns="91425" anchor="t" anchorCtr="0"/>
          <a:lstStyle>
            <a:lvl1pPr marL="457200" marR="0" lvl="0" indent="-431800" algn="l" rtl="0">
              <a:lnSpc>
                <a:spcPct val="90000"/>
              </a:lnSpc>
              <a:spcBef>
                <a:spcPts val="100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90000"/>
              </a:lnSpc>
              <a:spcBef>
                <a:spcPts val="5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02" name="Shape 202"/>
          <p:cNvSpPr txBox="1">
            <a:spLocks noGrp="1"/>
          </p:cNvSpPr>
          <p:nvPr>
            <p:ph type="body" idx="2"/>
          </p:nvPr>
        </p:nvSpPr>
        <p:spPr>
          <a:xfrm>
            <a:off x="629841" y="2057400"/>
            <a:ext cx="2949178" cy="3811588"/>
          </a:xfrm>
          <a:prstGeom prst="rect">
            <a:avLst/>
          </a:prstGeom>
          <a:noFill/>
          <a:ln>
            <a:noFill/>
          </a:ln>
        </p:spPr>
        <p:txBody>
          <a:bodyPr spcFirstLastPara="1" wrap="square" lIns="91425" tIns="91425" rIns="91425" bIns="91425" anchor="t" anchorCtr="0"/>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203" name="Shape 203"/>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04" name="Shape 204"/>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05" name="Shape 20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it"/>
              <a:pPr marL="0" lvl="0" indent="0">
                <a:spcBef>
                  <a:spcPts val="0"/>
                </a:spcBef>
                <a:spcAft>
                  <a:spcPts val="0"/>
                </a:spcAft>
                <a:buNone/>
              </a:pP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olo e contenuto">
  <p:cSld name="Titolo e contenuto">
    <p:spTree>
      <p:nvGrpSpPr>
        <p:cNvPr id="1" name="Shape 17"/>
        <p:cNvGrpSpPr/>
        <p:nvPr/>
      </p:nvGrpSpPr>
      <p:grpSpPr>
        <a:xfrm>
          <a:off x="0" y="0"/>
          <a:ext cx="0" cy="0"/>
          <a:chOff x="0" y="0"/>
          <a:chExt cx="0" cy="0"/>
        </a:xfrm>
      </p:grpSpPr>
      <p:pic>
        <p:nvPicPr>
          <p:cNvPr id="18" name="Shape 18"/>
          <p:cNvPicPr preferRelativeResize="0"/>
          <p:nvPr/>
        </p:nvPicPr>
        <p:blipFill rotWithShape="1">
          <a:blip r:embed="rId2">
            <a:alphaModFix/>
          </a:blip>
          <a:srcRect/>
          <a:stretch/>
        </p:blipFill>
        <p:spPr>
          <a:xfrm>
            <a:off x="0" y="0"/>
            <a:ext cx="9144000" cy="6858000"/>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Immagine con didascalia" type="picTx">
  <p:cSld name="PICTURE_WITH_CAPTION_TEXT">
    <p:spTree>
      <p:nvGrpSpPr>
        <p:cNvPr id="1" name="Shape 206"/>
        <p:cNvGrpSpPr/>
        <p:nvPr/>
      </p:nvGrpSpPr>
      <p:grpSpPr>
        <a:xfrm>
          <a:off x="0" y="0"/>
          <a:ext cx="0" cy="0"/>
          <a:chOff x="0" y="0"/>
          <a:chExt cx="0" cy="0"/>
        </a:xfrm>
      </p:grpSpPr>
      <p:sp>
        <p:nvSpPr>
          <p:cNvPr id="207" name="Shape 207"/>
          <p:cNvSpPr txBox="1">
            <a:spLocks noGrp="1"/>
          </p:cNvSpPr>
          <p:nvPr>
            <p:ph type="title"/>
          </p:nvPr>
        </p:nvSpPr>
        <p:spPr>
          <a:xfrm>
            <a:off x="629841" y="457200"/>
            <a:ext cx="2949178" cy="1600200"/>
          </a:xfrm>
          <a:prstGeom prst="rect">
            <a:avLst/>
          </a:prstGeom>
          <a:noFill/>
          <a:ln>
            <a:noFill/>
          </a:ln>
        </p:spPr>
        <p:txBody>
          <a:bodyPr spcFirstLastPara="1" wrap="square" lIns="91425" tIns="91425" rIns="91425" bIns="91425" anchor="b" anchorCtr="0"/>
          <a:lstStyle>
            <a:lvl1pPr marR="0" lvl="0" algn="l" rtl="0">
              <a:lnSpc>
                <a:spcPct val="90000"/>
              </a:lnSpc>
              <a:spcBef>
                <a:spcPts val="0"/>
              </a:spcBef>
              <a:spcAft>
                <a:spcPts val="0"/>
              </a:spcAft>
              <a:buClr>
                <a:schemeClr val="dk1"/>
              </a:buClr>
              <a:buSzPts val="3200"/>
              <a:buFont typeface="Calibri"/>
              <a:buNone/>
              <a:defRPr sz="3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8" name="Shape 208"/>
          <p:cNvSpPr>
            <a:spLocks noGrp="1"/>
          </p:cNvSpPr>
          <p:nvPr>
            <p:ph type="pic" idx="2"/>
          </p:nvPr>
        </p:nvSpPr>
        <p:spPr>
          <a:xfrm>
            <a:off x="3887391" y="987426"/>
            <a:ext cx="4629150" cy="4873625"/>
          </a:xfrm>
          <a:prstGeom prst="rect">
            <a:avLst/>
          </a:prstGeom>
          <a:noFill/>
          <a:ln>
            <a:noFill/>
          </a:ln>
        </p:spPr>
        <p:txBody>
          <a:bodyPr spcFirstLastPara="1" wrap="square" lIns="91425" tIns="91425" rIns="91425" bIns="91425" anchor="t" anchorCtr="0"/>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209" name="Shape 209"/>
          <p:cNvSpPr txBox="1">
            <a:spLocks noGrp="1"/>
          </p:cNvSpPr>
          <p:nvPr>
            <p:ph type="body" idx="1"/>
          </p:nvPr>
        </p:nvSpPr>
        <p:spPr>
          <a:xfrm>
            <a:off x="629841" y="2057400"/>
            <a:ext cx="2949178" cy="3811588"/>
          </a:xfrm>
          <a:prstGeom prst="rect">
            <a:avLst/>
          </a:prstGeom>
          <a:noFill/>
          <a:ln>
            <a:noFill/>
          </a:ln>
        </p:spPr>
        <p:txBody>
          <a:bodyPr spcFirstLastPara="1" wrap="square" lIns="91425" tIns="91425" rIns="91425" bIns="91425" anchor="t" anchorCtr="0"/>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210" name="Shape 210"/>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11" name="Shape 211"/>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12" name="Shape 2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it"/>
              <a:pPr marL="0" lvl="0" indent="0">
                <a:spcBef>
                  <a:spcPts val="0"/>
                </a:spcBef>
                <a:spcAft>
                  <a:spcPts val="0"/>
                </a:spcAft>
                <a:buNone/>
              </a:pPr>
              <a:t>‹N›</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olo e testo verticale" type="vertTx">
  <p:cSld name="VERTICAL_TEXT">
    <p:spTree>
      <p:nvGrpSpPr>
        <p:cNvPr id="1" name="Shape 213"/>
        <p:cNvGrpSpPr/>
        <p:nvPr/>
      </p:nvGrpSpPr>
      <p:grpSpPr>
        <a:xfrm>
          <a:off x="0" y="0"/>
          <a:ext cx="0" cy="0"/>
          <a:chOff x="0" y="0"/>
          <a:chExt cx="0" cy="0"/>
        </a:xfrm>
      </p:grpSpPr>
      <p:sp>
        <p:nvSpPr>
          <p:cNvPr id="214" name="Shape 214"/>
          <p:cNvSpPr txBox="1">
            <a:spLocks noGrp="1"/>
          </p:cNvSpPr>
          <p:nvPr>
            <p:ph type="title"/>
          </p:nvPr>
        </p:nvSpPr>
        <p:spPr>
          <a:xfrm>
            <a:off x="628650" y="365126"/>
            <a:ext cx="7886700" cy="1325563"/>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15" name="Shape 215"/>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16" name="Shape 216"/>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17" name="Shape 217"/>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18" name="Shape 21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it"/>
              <a:pPr marL="0" lvl="0" indent="0">
                <a:spcBef>
                  <a:spcPts val="0"/>
                </a:spcBef>
                <a:spcAft>
                  <a:spcPts val="0"/>
                </a:spcAft>
                <a:buNone/>
              </a:pPr>
              <a:t>‹N›</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olo e testo verticali" type="vertTitleAndTx">
  <p:cSld name="VERTICAL_TITLE_AND_VERTICAL_TEXT">
    <p:spTree>
      <p:nvGrpSpPr>
        <p:cNvPr id="1" name="Shape 219"/>
        <p:cNvGrpSpPr/>
        <p:nvPr/>
      </p:nvGrpSpPr>
      <p:grpSpPr>
        <a:xfrm>
          <a:off x="0" y="0"/>
          <a:ext cx="0" cy="0"/>
          <a:chOff x="0" y="0"/>
          <a:chExt cx="0" cy="0"/>
        </a:xfrm>
      </p:grpSpPr>
      <p:sp>
        <p:nvSpPr>
          <p:cNvPr id="220" name="Shape 220"/>
          <p:cNvSpPr txBox="1">
            <a:spLocks noGrp="1"/>
          </p:cNvSpPr>
          <p:nvPr>
            <p:ph type="title"/>
          </p:nvPr>
        </p:nvSpPr>
        <p:spPr>
          <a:xfrm rot="5400000">
            <a:off x="4623593" y="2285206"/>
            <a:ext cx="5811838" cy="1971675"/>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21" name="Shape 221"/>
          <p:cNvSpPr txBox="1">
            <a:spLocks noGrp="1"/>
          </p:cNvSpPr>
          <p:nvPr>
            <p:ph type="body" idx="1"/>
          </p:nvPr>
        </p:nvSpPr>
        <p:spPr>
          <a:xfrm rot="5400000">
            <a:off x="623093" y="370681"/>
            <a:ext cx="5811838" cy="5800725"/>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22" name="Shape 222"/>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23" name="Shape 223"/>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24" name="Shape 22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it"/>
              <a:pPr marL="0" lvl="0" indent="0">
                <a:spcBef>
                  <a:spcPts val="0"/>
                </a:spcBef>
                <a:spcAft>
                  <a:spcPts val="0"/>
                </a:spcAft>
                <a:buNone/>
              </a:pP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Intestazione sezione">
  <p:cSld name="Intestazione sezione">
    <p:spTree>
      <p:nvGrpSpPr>
        <p:cNvPr id="1" name="Shape 19"/>
        <p:cNvGrpSpPr/>
        <p:nvPr/>
      </p:nvGrpSpPr>
      <p:grpSpPr>
        <a:xfrm>
          <a:off x="0" y="0"/>
          <a:ext cx="0" cy="0"/>
          <a:chOff x="0" y="0"/>
          <a:chExt cx="0" cy="0"/>
        </a:xfrm>
      </p:grpSpPr>
      <p:pic>
        <p:nvPicPr>
          <p:cNvPr id="20" name="Shape 20"/>
          <p:cNvPicPr preferRelativeResize="0"/>
          <p:nvPr/>
        </p:nvPicPr>
        <p:blipFill rotWithShape="1">
          <a:blip r:embed="rId2">
            <a:alphaModFix/>
          </a:blip>
          <a:srcRect/>
          <a:stretch/>
        </p:blipFill>
        <p:spPr>
          <a:xfrm>
            <a:off x="0" y="0"/>
            <a:ext cx="9144000" cy="6858000"/>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e contenuti" type="twoObj">
  <p:cSld name="TWO_OBJECTS">
    <p:spTree>
      <p:nvGrpSpPr>
        <p:cNvPr id="1" name="Shape 21"/>
        <p:cNvGrpSpPr/>
        <p:nvPr/>
      </p:nvGrpSpPr>
      <p:grpSpPr>
        <a:xfrm>
          <a:off x="0" y="0"/>
          <a:ext cx="0" cy="0"/>
          <a:chOff x="0" y="0"/>
          <a:chExt cx="0" cy="0"/>
        </a:xfrm>
      </p:grpSpPr>
      <p:sp>
        <p:nvSpPr>
          <p:cNvPr id="22" name="Shape 22"/>
          <p:cNvSpPr txBox="1">
            <a:spLocks noGrp="1"/>
          </p:cNvSpPr>
          <p:nvPr>
            <p:ph type="title"/>
          </p:nvPr>
        </p:nvSpPr>
        <p:spPr>
          <a:xfrm>
            <a:off x="628650" y="365126"/>
            <a:ext cx="7886700" cy="1325700"/>
          </a:xfrm>
          <a:prstGeom prst="rect">
            <a:avLst/>
          </a:prstGeom>
          <a:noFill/>
          <a:ln>
            <a:noFill/>
          </a:ln>
        </p:spPr>
        <p:txBody>
          <a:bodyPr spcFirstLastPara="1" wrap="square" lIns="91425" tIns="91425" rIns="91425" bIns="91425" anchor="ctr" anchorCtr="0"/>
          <a:lstStyle>
            <a:lvl1pPr marL="0" marR="0" lvl="0" indent="0" algn="l" rtl="0">
              <a:lnSpc>
                <a:spcPct val="90000"/>
              </a:lnSpc>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spcAft>
                <a:spcPts val="0"/>
              </a:spcAft>
              <a:buSzPts val="1400"/>
              <a:buNone/>
              <a:defRPr sz="1800"/>
            </a:lvl2pPr>
            <a:lvl3pPr lvl="2" indent="0" rtl="0">
              <a:spcBef>
                <a:spcPts val="0"/>
              </a:spcBef>
              <a:spcAft>
                <a:spcPts val="0"/>
              </a:spcAft>
              <a:buSzPts val="1400"/>
              <a:buNone/>
              <a:defRPr sz="1800"/>
            </a:lvl3pPr>
            <a:lvl4pPr lvl="3" indent="0" rtl="0">
              <a:spcBef>
                <a:spcPts val="0"/>
              </a:spcBef>
              <a:spcAft>
                <a:spcPts val="0"/>
              </a:spcAft>
              <a:buSzPts val="1400"/>
              <a:buNone/>
              <a:defRPr sz="1800"/>
            </a:lvl4pPr>
            <a:lvl5pPr lvl="4" indent="0" rtl="0">
              <a:spcBef>
                <a:spcPts val="0"/>
              </a:spcBef>
              <a:spcAft>
                <a:spcPts val="0"/>
              </a:spcAft>
              <a:buSzPts val="1400"/>
              <a:buNone/>
              <a:defRPr sz="1800"/>
            </a:lvl5pPr>
            <a:lvl6pPr lvl="5" indent="0" rtl="0">
              <a:spcBef>
                <a:spcPts val="0"/>
              </a:spcBef>
              <a:spcAft>
                <a:spcPts val="0"/>
              </a:spcAft>
              <a:buSzPts val="1400"/>
              <a:buNone/>
              <a:defRPr sz="1800"/>
            </a:lvl6pPr>
            <a:lvl7pPr lvl="6" indent="0" rtl="0">
              <a:spcBef>
                <a:spcPts val="0"/>
              </a:spcBef>
              <a:spcAft>
                <a:spcPts val="0"/>
              </a:spcAft>
              <a:buSzPts val="1400"/>
              <a:buNone/>
              <a:defRPr sz="1800"/>
            </a:lvl7pPr>
            <a:lvl8pPr lvl="7" indent="0" rtl="0">
              <a:spcBef>
                <a:spcPts val="0"/>
              </a:spcBef>
              <a:spcAft>
                <a:spcPts val="0"/>
              </a:spcAft>
              <a:buSzPts val="1400"/>
              <a:buNone/>
              <a:defRPr sz="1800"/>
            </a:lvl8pPr>
            <a:lvl9pPr lvl="8" indent="0" rtl="0">
              <a:spcBef>
                <a:spcPts val="0"/>
              </a:spcBef>
              <a:spcAft>
                <a:spcPts val="0"/>
              </a:spcAft>
              <a:buSzPts val="1400"/>
              <a:buNone/>
              <a:defRPr sz="1800"/>
            </a:lvl9pPr>
          </a:lstStyle>
          <a:p>
            <a:endParaRPr/>
          </a:p>
        </p:txBody>
      </p:sp>
      <p:sp>
        <p:nvSpPr>
          <p:cNvPr id="23" name="Shape 23"/>
          <p:cNvSpPr txBox="1">
            <a:spLocks noGrp="1"/>
          </p:cNvSpPr>
          <p:nvPr>
            <p:ph type="body" idx="1"/>
          </p:nvPr>
        </p:nvSpPr>
        <p:spPr>
          <a:xfrm>
            <a:off x="628650" y="1825625"/>
            <a:ext cx="3886200" cy="4351200"/>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4" name="Shape 24"/>
          <p:cNvSpPr txBox="1">
            <a:spLocks noGrp="1"/>
          </p:cNvSpPr>
          <p:nvPr>
            <p:ph type="body" idx="2"/>
          </p:nvPr>
        </p:nvSpPr>
        <p:spPr>
          <a:xfrm>
            <a:off x="4629150" y="1825625"/>
            <a:ext cx="3886200" cy="4351200"/>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5" name="Shape 25"/>
          <p:cNvSpPr txBox="1">
            <a:spLocks noGrp="1"/>
          </p:cNvSpPr>
          <p:nvPr>
            <p:ph type="dt" idx="10"/>
          </p:nvPr>
        </p:nvSpPr>
        <p:spPr>
          <a:xfrm>
            <a:off x="628650" y="6356351"/>
            <a:ext cx="2057400" cy="365100"/>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3028950" y="6356351"/>
            <a:ext cx="3086100" cy="3651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it"/>
              <a:pPr marL="0" lvl="0" indent="0">
                <a:spcBef>
                  <a:spcPts val="0"/>
                </a:spcBef>
                <a:spcAft>
                  <a:spcPts val="0"/>
                </a:spcAft>
                <a:buNone/>
              </a:pP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fronto" type="twoTxTwoObj">
  <p:cSld name="TWO_OBJECTS_WITH_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629841" y="365126"/>
            <a:ext cx="7886700" cy="1325700"/>
          </a:xfrm>
          <a:prstGeom prst="rect">
            <a:avLst/>
          </a:prstGeom>
          <a:noFill/>
          <a:ln>
            <a:noFill/>
          </a:ln>
        </p:spPr>
        <p:txBody>
          <a:bodyPr spcFirstLastPara="1" wrap="square" lIns="91425" tIns="91425" rIns="91425" bIns="91425" anchor="ctr" anchorCtr="0"/>
          <a:lstStyle>
            <a:lvl1pPr marL="0" marR="0" lvl="0" indent="0" algn="l" rtl="0">
              <a:lnSpc>
                <a:spcPct val="90000"/>
              </a:lnSpc>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spcAft>
                <a:spcPts val="0"/>
              </a:spcAft>
              <a:buSzPts val="1400"/>
              <a:buNone/>
              <a:defRPr sz="1800"/>
            </a:lvl2pPr>
            <a:lvl3pPr lvl="2" indent="0" rtl="0">
              <a:spcBef>
                <a:spcPts val="0"/>
              </a:spcBef>
              <a:spcAft>
                <a:spcPts val="0"/>
              </a:spcAft>
              <a:buSzPts val="1400"/>
              <a:buNone/>
              <a:defRPr sz="1800"/>
            </a:lvl3pPr>
            <a:lvl4pPr lvl="3" indent="0" rtl="0">
              <a:spcBef>
                <a:spcPts val="0"/>
              </a:spcBef>
              <a:spcAft>
                <a:spcPts val="0"/>
              </a:spcAft>
              <a:buSzPts val="1400"/>
              <a:buNone/>
              <a:defRPr sz="1800"/>
            </a:lvl4pPr>
            <a:lvl5pPr lvl="4" indent="0" rtl="0">
              <a:spcBef>
                <a:spcPts val="0"/>
              </a:spcBef>
              <a:spcAft>
                <a:spcPts val="0"/>
              </a:spcAft>
              <a:buSzPts val="1400"/>
              <a:buNone/>
              <a:defRPr sz="1800"/>
            </a:lvl5pPr>
            <a:lvl6pPr lvl="5" indent="0" rtl="0">
              <a:spcBef>
                <a:spcPts val="0"/>
              </a:spcBef>
              <a:spcAft>
                <a:spcPts val="0"/>
              </a:spcAft>
              <a:buSzPts val="1400"/>
              <a:buNone/>
              <a:defRPr sz="1800"/>
            </a:lvl6pPr>
            <a:lvl7pPr lvl="6" indent="0" rtl="0">
              <a:spcBef>
                <a:spcPts val="0"/>
              </a:spcBef>
              <a:spcAft>
                <a:spcPts val="0"/>
              </a:spcAft>
              <a:buSzPts val="1400"/>
              <a:buNone/>
              <a:defRPr sz="1800"/>
            </a:lvl7pPr>
            <a:lvl8pPr lvl="7" indent="0" rtl="0">
              <a:spcBef>
                <a:spcPts val="0"/>
              </a:spcBef>
              <a:spcAft>
                <a:spcPts val="0"/>
              </a:spcAft>
              <a:buSzPts val="1400"/>
              <a:buNone/>
              <a:defRPr sz="1800"/>
            </a:lvl8pPr>
            <a:lvl9pPr lvl="8" indent="0" rtl="0">
              <a:spcBef>
                <a:spcPts val="0"/>
              </a:spcBef>
              <a:spcAft>
                <a:spcPts val="0"/>
              </a:spcAft>
              <a:buSzPts val="1400"/>
              <a:buNone/>
              <a:defRPr sz="1800"/>
            </a:lvl9pPr>
          </a:lstStyle>
          <a:p>
            <a:endParaRPr/>
          </a:p>
        </p:txBody>
      </p:sp>
      <p:sp>
        <p:nvSpPr>
          <p:cNvPr id="30" name="Shape 30"/>
          <p:cNvSpPr txBox="1">
            <a:spLocks noGrp="1"/>
          </p:cNvSpPr>
          <p:nvPr>
            <p:ph type="body" idx="1"/>
          </p:nvPr>
        </p:nvSpPr>
        <p:spPr>
          <a:xfrm>
            <a:off x="629842" y="1681163"/>
            <a:ext cx="3868200" cy="823800"/>
          </a:xfrm>
          <a:prstGeom prst="rect">
            <a:avLst/>
          </a:prstGeom>
          <a:noFill/>
          <a:ln>
            <a:noFill/>
          </a:ln>
        </p:spPr>
        <p:txBody>
          <a:bodyPr spcFirstLastPara="1" wrap="square" lIns="91425" tIns="91425" rIns="91425" bIns="91425" anchor="b" anchorCtr="0"/>
          <a:lstStyle>
            <a:lvl1pPr marL="457200" marR="0" lvl="0" indent="-228600" algn="l" rtl="0">
              <a:lnSpc>
                <a:spcPct val="90000"/>
              </a:lnSpc>
              <a:spcBef>
                <a:spcPts val="1000"/>
              </a:spcBef>
              <a:spcAft>
                <a:spcPts val="0"/>
              </a:spcAft>
              <a:buClr>
                <a:schemeClr val="dk1"/>
              </a:buClr>
              <a:buSzPts val="28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4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20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31" name="Shape 31"/>
          <p:cNvSpPr txBox="1">
            <a:spLocks noGrp="1"/>
          </p:cNvSpPr>
          <p:nvPr>
            <p:ph type="body" idx="2"/>
          </p:nvPr>
        </p:nvSpPr>
        <p:spPr>
          <a:xfrm>
            <a:off x="629842" y="2505075"/>
            <a:ext cx="3868200" cy="3684600"/>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body" idx="3"/>
          </p:nvPr>
        </p:nvSpPr>
        <p:spPr>
          <a:xfrm>
            <a:off x="4629150" y="1681163"/>
            <a:ext cx="3887400" cy="823800"/>
          </a:xfrm>
          <a:prstGeom prst="rect">
            <a:avLst/>
          </a:prstGeom>
          <a:noFill/>
          <a:ln>
            <a:noFill/>
          </a:ln>
        </p:spPr>
        <p:txBody>
          <a:bodyPr spcFirstLastPara="1" wrap="square" lIns="91425" tIns="91425" rIns="91425" bIns="91425" anchor="b" anchorCtr="0"/>
          <a:lstStyle>
            <a:lvl1pPr marL="457200" marR="0" lvl="0" indent="-228600" algn="l" rtl="0">
              <a:lnSpc>
                <a:spcPct val="90000"/>
              </a:lnSpc>
              <a:spcBef>
                <a:spcPts val="1000"/>
              </a:spcBef>
              <a:spcAft>
                <a:spcPts val="0"/>
              </a:spcAft>
              <a:buClr>
                <a:schemeClr val="dk1"/>
              </a:buClr>
              <a:buSzPts val="28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4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20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body" idx="4"/>
          </p:nvPr>
        </p:nvSpPr>
        <p:spPr>
          <a:xfrm>
            <a:off x="4629150" y="2505075"/>
            <a:ext cx="3887400" cy="3684600"/>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4" name="Shape 34"/>
          <p:cNvSpPr txBox="1">
            <a:spLocks noGrp="1"/>
          </p:cNvSpPr>
          <p:nvPr>
            <p:ph type="dt" idx="10"/>
          </p:nvPr>
        </p:nvSpPr>
        <p:spPr>
          <a:xfrm>
            <a:off x="628650" y="6356351"/>
            <a:ext cx="2057400" cy="365100"/>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5" name="Shape 35"/>
          <p:cNvSpPr txBox="1">
            <a:spLocks noGrp="1"/>
          </p:cNvSpPr>
          <p:nvPr>
            <p:ph type="ftr" idx="11"/>
          </p:nvPr>
        </p:nvSpPr>
        <p:spPr>
          <a:xfrm>
            <a:off x="3028950" y="6356351"/>
            <a:ext cx="3086100" cy="3651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it"/>
              <a:pPr marL="0" lvl="0" indent="0">
                <a:spcBef>
                  <a:spcPts val="0"/>
                </a:spcBef>
                <a:spcAft>
                  <a:spcPts val="0"/>
                </a:spcAft>
                <a:buNone/>
              </a:pP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titolo" type="titleOnly">
  <p:cSld name="TITLE_ONLY">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628650" y="365126"/>
            <a:ext cx="7886700" cy="1325700"/>
          </a:xfrm>
          <a:prstGeom prst="rect">
            <a:avLst/>
          </a:prstGeom>
          <a:noFill/>
          <a:ln>
            <a:noFill/>
          </a:ln>
        </p:spPr>
        <p:txBody>
          <a:bodyPr spcFirstLastPara="1" wrap="square" lIns="91425" tIns="91425" rIns="91425" bIns="91425" anchor="ctr" anchorCtr="0"/>
          <a:lstStyle>
            <a:lvl1pPr marL="0" marR="0" lvl="0" indent="0" algn="l" rtl="0">
              <a:lnSpc>
                <a:spcPct val="90000"/>
              </a:lnSpc>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spcAft>
                <a:spcPts val="0"/>
              </a:spcAft>
              <a:buSzPts val="1400"/>
              <a:buNone/>
              <a:defRPr sz="1800"/>
            </a:lvl2pPr>
            <a:lvl3pPr lvl="2" indent="0" rtl="0">
              <a:spcBef>
                <a:spcPts val="0"/>
              </a:spcBef>
              <a:spcAft>
                <a:spcPts val="0"/>
              </a:spcAft>
              <a:buSzPts val="1400"/>
              <a:buNone/>
              <a:defRPr sz="1800"/>
            </a:lvl3pPr>
            <a:lvl4pPr lvl="3" indent="0" rtl="0">
              <a:spcBef>
                <a:spcPts val="0"/>
              </a:spcBef>
              <a:spcAft>
                <a:spcPts val="0"/>
              </a:spcAft>
              <a:buSzPts val="1400"/>
              <a:buNone/>
              <a:defRPr sz="1800"/>
            </a:lvl4pPr>
            <a:lvl5pPr lvl="4" indent="0" rtl="0">
              <a:spcBef>
                <a:spcPts val="0"/>
              </a:spcBef>
              <a:spcAft>
                <a:spcPts val="0"/>
              </a:spcAft>
              <a:buSzPts val="1400"/>
              <a:buNone/>
              <a:defRPr sz="1800"/>
            </a:lvl5pPr>
            <a:lvl6pPr lvl="5" indent="0" rtl="0">
              <a:spcBef>
                <a:spcPts val="0"/>
              </a:spcBef>
              <a:spcAft>
                <a:spcPts val="0"/>
              </a:spcAft>
              <a:buSzPts val="1400"/>
              <a:buNone/>
              <a:defRPr sz="1800"/>
            </a:lvl6pPr>
            <a:lvl7pPr lvl="6" indent="0" rtl="0">
              <a:spcBef>
                <a:spcPts val="0"/>
              </a:spcBef>
              <a:spcAft>
                <a:spcPts val="0"/>
              </a:spcAft>
              <a:buSzPts val="1400"/>
              <a:buNone/>
              <a:defRPr sz="1800"/>
            </a:lvl7pPr>
            <a:lvl8pPr lvl="7" indent="0" rtl="0">
              <a:spcBef>
                <a:spcPts val="0"/>
              </a:spcBef>
              <a:spcAft>
                <a:spcPts val="0"/>
              </a:spcAft>
              <a:buSzPts val="1400"/>
              <a:buNone/>
              <a:defRPr sz="1800"/>
            </a:lvl8pPr>
            <a:lvl9pPr lvl="8" indent="0" rtl="0">
              <a:spcBef>
                <a:spcPts val="0"/>
              </a:spcBef>
              <a:spcAft>
                <a:spcPts val="0"/>
              </a:spcAft>
              <a:buSzPts val="1400"/>
              <a:buNone/>
              <a:defRPr sz="1800"/>
            </a:lvl9pPr>
          </a:lstStyle>
          <a:p>
            <a:endParaRPr/>
          </a:p>
        </p:txBody>
      </p:sp>
      <p:sp>
        <p:nvSpPr>
          <p:cNvPr id="39" name="Shape 39"/>
          <p:cNvSpPr txBox="1">
            <a:spLocks noGrp="1"/>
          </p:cNvSpPr>
          <p:nvPr>
            <p:ph type="dt" idx="10"/>
          </p:nvPr>
        </p:nvSpPr>
        <p:spPr>
          <a:xfrm>
            <a:off x="628650" y="6356351"/>
            <a:ext cx="2057400" cy="365100"/>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0" name="Shape 40"/>
          <p:cNvSpPr txBox="1">
            <a:spLocks noGrp="1"/>
          </p:cNvSpPr>
          <p:nvPr>
            <p:ph type="ftr" idx="11"/>
          </p:nvPr>
        </p:nvSpPr>
        <p:spPr>
          <a:xfrm>
            <a:off x="3028950" y="6356351"/>
            <a:ext cx="3086100" cy="3651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1" name="Shape 41"/>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it"/>
              <a:pPr marL="0" lvl="0" indent="0">
                <a:spcBef>
                  <a:spcPts val="0"/>
                </a:spcBef>
                <a:spcAft>
                  <a:spcPts val="0"/>
                </a:spcAft>
                <a:buNone/>
              </a:pP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uota" type="blank">
  <p:cSld name="BLANK">
    <p:spTree>
      <p:nvGrpSpPr>
        <p:cNvPr id="1" name="Shape 42"/>
        <p:cNvGrpSpPr/>
        <p:nvPr/>
      </p:nvGrpSpPr>
      <p:grpSpPr>
        <a:xfrm>
          <a:off x="0" y="0"/>
          <a:ext cx="0" cy="0"/>
          <a:chOff x="0" y="0"/>
          <a:chExt cx="0" cy="0"/>
        </a:xfrm>
      </p:grpSpPr>
      <p:sp>
        <p:nvSpPr>
          <p:cNvPr id="43" name="Shape 43"/>
          <p:cNvSpPr txBox="1">
            <a:spLocks noGrp="1"/>
          </p:cNvSpPr>
          <p:nvPr>
            <p:ph type="dt" idx="10"/>
          </p:nvPr>
        </p:nvSpPr>
        <p:spPr>
          <a:xfrm>
            <a:off x="628650" y="6356351"/>
            <a:ext cx="2057400" cy="365100"/>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4" name="Shape 44"/>
          <p:cNvSpPr txBox="1">
            <a:spLocks noGrp="1"/>
          </p:cNvSpPr>
          <p:nvPr>
            <p:ph type="ftr" idx="11"/>
          </p:nvPr>
        </p:nvSpPr>
        <p:spPr>
          <a:xfrm>
            <a:off x="3028950" y="6356351"/>
            <a:ext cx="3086100" cy="3651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5" name="Shape 45"/>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it"/>
              <a:pPr marL="0" lvl="0" indent="0">
                <a:spcBef>
                  <a:spcPts val="0"/>
                </a:spcBef>
                <a:spcAft>
                  <a:spcPts val="0"/>
                </a:spcAft>
                <a:buNone/>
              </a:pP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uto con didascalia" type="objTx">
  <p:cSld name="OBJECT_WITH_CAPTION_TEXT">
    <p:spTree>
      <p:nvGrpSpPr>
        <p:cNvPr id="1" name="Shape 46"/>
        <p:cNvGrpSpPr/>
        <p:nvPr/>
      </p:nvGrpSpPr>
      <p:grpSpPr>
        <a:xfrm>
          <a:off x="0" y="0"/>
          <a:ext cx="0" cy="0"/>
          <a:chOff x="0" y="0"/>
          <a:chExt cx="0" cy="0"/>
        </a:xfrm>
      </p:grpSpPr>
      <p:sp>
        <p:nvSpPr>
          <p:cNvPr id="47" name="Shape 47"/>
          <p:cNvSpPr txBox="1">
            <a:spLocks noGrp="1"/>
          </p:cNvSpPr>
          <p:nvPr>
            <p:ph type="title"/>
          </p:nvPr>
        </p:nvSpPr>
        <p:spPr>
          <a:xfrm>
            <a:off x="629841" y="457200"/>
            <a:ext cx="2949300" cy="1600200"/>
          </a:xfrm>
          <a:prstGeom prst="rect">
            <a:avLst/>
          </a:prstGeom>
          <a:noFill/>
          <a:ln>
            <a:noFill/>
          </a:ln>
        </p:spPr>
        <p:txBody>
          <a:bodyPr spcFirstLastPara="1" wrap="square" lIns="91425" tIns="91425" rIns="91425" bIns="91425" anchor="b" anchorCtr="0"/>
          <a:lstStyle>
            <a:lvl1pPr marL="0" marR="0" lvl="0" indent="0" algn="l" rtl="0">
              <a:lnSpc>
                <a:spcPct val="90000"/>
              </a:lnSpc>
              <a:spcBef>
                <a:spcPts val="0"/>
              </a:spcBef>
              <a:spcAft>
                <a:spcPts val="0"/>
              </a:spcAft>
              <a:buClr>
                <a:schemeClr val="dk1"/>
              </a:buClr>
              <a:buSzPts val="1400"/>
              <a:buFont typeface="Calibri"/>
              <a:buNone/>
              <a:defRPr sz="3200" b="0" i="0" u="none" strike="noStrike" cap="none">
                <a:solidFill>
                  <a:schemeClr val="dk1"/>
                </a:solidFill>
                <a:latin typeface="Calibri"/>
                <a:ea typeface="Calibri"/>
                <a:cs typeface="Calibri"/>
                <a:sym typeface="Calibri"/>
              </a:defRPr>
            </a:lvl1pPr>
            <a:lvl2pPr lvl="1" indent="0" rtl="0">
              <a:spcBef>
                <a:spcPts val="0"/>
              </a:spcBef>
              <a:spcAft>
                <a:spcPts val="0"/>
              </a:spcAft>
              <a:buSzPts val="1400"/>
              <a:buNone/>
              <a:defRPr sz="1800"/>
            </a:lvl2pPr>
            <a:lvl3pPr lvl="2" indent="0" rtl="0">
              <a:spcBef>
                <a:spcPts val="0"/>
              </a:spcBef>
              <a:spcAft>
                <a:spcPts val="0"/>
              </a:spcAft>
              <a:buSzPts val="1400"/>
              <a:buNone/>
              <a:defRPr sz="1800"/>
            </a:lvl3pPr>
            <a:lvl4pPr lvl="3" indent="0" rtl="0">
              <a:spcBef>
                <a:spcPts val="0"/>
              </a:spcBef>
              <a:spcAft>
                <a:spcPts val="0"/>
              </a:spcAft>
              <a:buSzPts val="1400"/>
              <a:buNone/>
              <a:defRPr sz="1800"/>
            </a:lvl4pPr>
            <a:lvl5pPr lvl="4" indent="0" rtl="0">
              <a:spcBef>
                <a:spcPts val="0"/>
              </a:spcBef>
              <a:spcAft>
                <a:spcPts val="0"/>
              </a:spcAft>
              <a:buSzPts val="1400"/>
              <a:buNone/>
              <a:defRPr sz="1800"/>
            </a:lvl5pPr>
            <a:lvl6pPr lvl="5" indent="0" rtl="0">
              <a:spcBef>
                <a:spcPts val="0"/>
              </a:spcBef>
              <a:spcAft>
                <a:spcPts val="0"/>
              </a:spcAft>
              <a:buSzPts val="1400"/>
              <a:buNone/>
              <a:defRPr sz="1800"/>
            </a:lvl6pPr>
            <a:lvl7pPr lvl="6" indent="0" rtl="0">
              <a:spcBef>
                <a:spcPts val="0"/>
              </a:spcBef>
              <a:spcAft>
                <a:spcPts val="0"/>
              </a:spcAft>
              <a:buSzPts val="1400"/>
              <a:buNone/>
              <a:defRPr sz="1800"/>
            </a:lvl7pPr>
            <a:lvl8pPr lvl="7" indent="0" rtl="0">
              <a:spcBef>
                <a:spcPts val="0"/>
              </a:spcBef>
              <a:spcAft>
                <a:spcPts val="0"/>
              </a:spcAft>
              <a:buSzPts val="1400"/>
              <a:buNone/>
              <a:defRPr sz="1800"/>
            </a:lvl8pPr>
            <a:lvl9pPr lvl="8" indent="0" rtl="0">
              <a:spcBef>
                <a:spcPts val="0"/>
              </a:spcBef>
              <a:spcAft>
                <a:spcPts val="0"/>
              </a:spcAft>
              <a:buSzPts val="1400"/>
              <a:buNone/>
              <a:defRPr sz="1800"/>
            </a:lvl9pPr>
          </a:lstStyle>
          <a:p>
            <a:endParaRPr/>
          </a:p>
        </p:txBody>
      </p:sp>
      <p:sp>
        <p:nvSpPr>
          <p:cNvPr id="48" name="Shape 48"/>
          <p:cNvSpPr txBox="1">
            <a:spLocks noGrp="1"/>
          </p:cNvSpPr>
          <p:nvPr>
            <p:ph type="body" idx="1"/>
          </p:nvPr>
        </p:nvSpPr>
        <p:spPr>
          <a:xfrm>
            <a:off x="3887391" y="987426"/>
            <a:ext cx="4629300" cy="4873500"/>
          </a:xfrm>
          <a:prstGeom prst="rect">
            <a:avLst/>
          </a:prstGeom>
          <a:noFill/>
          <a:ln>
            <a:noFill/>
          </a:ln>
        </p:spPr>
        <p:txBody>
          <a:bodyPr spcFirstLastPara="1" wrap="square" lIns="91425" tIns="91425" rIns="91425" bIns="91425" anchor="t" anchorCtr="0"/>
          <a:lstStyle>
            <a:lvl1pPr marL="457200" marR="0" lvl="0" indent="-431800" algn="l" rtl="0">
              <a:lnSpc>
                <a:spcPct val="90000"/>
              </a:lnSpc>
              <a:spcBef>
                <a:spcPts val="100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90000"/>
              </a:lnSpc>
              <a:spcBef>
                <a:spcPts val="5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body" idx="2"/>
          </p:nvPr>
        </p:nvSpPr>
        <p:spPr>
          <a:xfrm>
            <a:off x="629841" y="2057400"/>
            <a:ext cx="2949300" cy="3811500"/>
          </a:xfrm>
          <a:prstGeom prst="rect">
            <a:avLst/>
          </a:prstGeom>
          <a:noFill/>
          <a:ln>
            <a:noFill/>
          </a:ln>
        </p:spPr>
        <p:txBody>
          <a:bodyPr spcFirstLastPara="1" wrap="square" lIns="91425" tIns="91425" rIns="91425" bIns="91425" anchor="t" anchorCtr="0"/>
          <a:lstStyle>
            <a:lvl1pPr marL="457200" marR="0" lvl="0" indent="-228600" algn="l" rtl="0">
              <a:lnSpc>
                <a:spcPct val="90000"/>
              </a:lnSpc>
              <a:spcBef>
                <a:spcPts val="1000"/>
              </a:spcBef>
              <a:spcAft>
                <a:spcPts val="0"/>
              </a:spcAft>
              <a:buClr>
                <a:schemeClr val="dk1"/>
              </a:buClr>
              <a:buSzPts val="28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20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dt" idx="10"/>
          </p:nvPr>
        </p:nvSpPr>
        <p:spPr>
          <a:xfrm>
            <a:off x="628650" y="6356351"/>
            <a:ext cx="2057400" cy="365100"/>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1" name="Shape 51"/>
          <p:cNvSpPr txBox="1">
            <a:spLocks noGrp="1"/>
          </p:cNvSpPr>
          <p:nvPr>
            <p:ph type="ftr" idx="11"/>
          </p:nvPr>
        </p:nvSpPr>
        <p:spPr>
          <a:xfrm>
            <a:off x="3028950" y="6356351"/>
            <a:ext cx="3086100" cy="3651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2" name="Shape 52"/>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it"/>
              <a:pPr marL="0" lvl="0" indent="0">
                <a:spcBef>
                  <a:spcPts val="0"/>
                </a:spcBef>
                <a:spcAft>
                  <a:spcPts val="0"/>
                </a:spcAft>
                <a:buNone/>
              </a:pP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magine con didascalia" type="picTx">
  <p:cSld name="PICTURE_WITH_CAPTION_TEXT">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629841" y="457200"/>
            <a:ext cx="2949300" cy="1600200"/>
          </a:xfrm>
          <a:prstGeom prst="rect">
            <a:avLst/>
          </a:prstGeom>
          <a:noFill/>
          <a:ln>
            <a:noFill/>
          </a:ln>
        </p:spPr>
        <p:txBody>
          <a:bodyPr spcFirstLastPara="1" wrap="square" lIns="91425" tIns="91425" rIns="91425" bIns="91425" anchor="b" anchorCtr="0"/>
          <a:lstStyle>
            <a:lvl1pPr marL="0" marR="0" lvl="0" indent="0" algn="l" rtl="0">
              <a:lnSpc>
                <a:spcPct val="90000"/>
              </a:lnSpc>
              <a:spcBef>
                <a:spcPts val="0"/>
              </a:spcBef>
              <a:spcAft>
                <a:spcPts val="0"/>
              </a:spcAft>
              <a:buClr>
                <a:schemeClr val="dk1"/>
              </a:buClr>
              <a:buSzPts val="1400"/>
              <a:buFont typeface="Calibri"/>
              <a:buNone/>
              <a:defRPr sz="3200" b="0" i="0" u="none" strike="noStrike" cap="none">
                <a:solidFill>
                  <a:schemeClr val="dk1"/>
                </a:solidFill>
                <a:latin typeface="Calibri"/>
                <a:ea typeface="Calibri"/>
                <a:cs typeface="Calibri"/>
                <a:sym typeface="Calibri"/>
              </a:defRPr>
            </a:lvl1pPr>
            <a:lvl2pPr lvl="1" indent="0" rtl="0">
              <a:spcBef>
                <a:spcPts val="0"/>
              </a:spcBef>
              <a:spcAft>
                <a:spcPts val="0"/>
              </a:spcAft>
              <a:buSzPts val="1400"/>
              <a:buNone/>
              <a:defRPr sz="1800"/>
            </a:lvl2pPr>
            <a:lvl3pPr lvl="2" indent="0" rtl="0">
              <a:spcBef>
                <a:spcPts val="0"/>
              </a:spcBef>
              <a:spcAft>
                <a:spcPts val="0"/>
              </a:spcAft>
              <a:buSzPts val="1400"/>
              <a:buNone/>
              <a:defRPr sz="1800"/>
            </a:lvl3pPr>
            <a:lvl4pPr lvl="3" indent="0" rtl="0">
              <a:spcBef>
                <a:spcPts val="0"/>
              </a:spcBef>
              <a:spcAft>
                <a:spcPts val="0"/>
              </a:spcAft>
              <a:buSzPts val="1400"/>
              <a:buNone/>
              <a:defRPr sz="1800"/>
            </a:lvl4pPr>
            <a:lvl5pPr lvl="4" indent="0" rtl="0">
              <a:spcBef>
                <a:spcPts val="0"/>
              </a:spcBef>
              <a:spcAft>
                <a:spcPts val="0"/>
              </a:spcAft>
              <a:buSzPts val="1400"/>
              <a:buNone/>
              <a:defRPr sz="1800"/>
            </a:lvl5pPr>
            <a:lvl6pPr lvl="5" indent="0" rtl="0">
              <a:spcBef>
                <a:spcPts val="0"/>
              </a:spcBef>
              <a:spcAft>
                <a:spcPts val="0"/>
              </a:spcAft>
              <a:buSzPts val="1400"/>
              <a:buNone/>
              <a:defRPr sz="1800"/>
            </a:lvl6pPr>
            <a:lvl7pPr lvl="6" indent="0" rtl="0">
              <a:spcBef>
                <a:spcPts val="0"/>
              </a:spcBef>
              <a:spcAft>
                <a:spcPts val="0"/>
              </a:spcAft>
              <a:buSzPts val="1400"/>
              <a:buNone/>
              <a:defRPr sz="1800"/>
            </a:lvl7pPr>
            <a:lvl8pPr lvl="7" indent="0" rtl="0">
              <a:spcBef>
                <a:spcPts val="0"/>
              </a:spcBef>
              <a:spcAft>
                <a:spcPts val="0"/>
              </a:spcAft>
              <a:buSzPts val="1400"/>
              <a:buNone/>
              <a:defRPr sz="1800"/>
            </a:lvl8pPr>
            <a:lvl9pPr lvl="8" indent="0" rtl="0">
              <a:spcBef>
                <a:spcPts val="0"/>
              </a:spcBef>
              <a:spcAft>
                <a:spcPts val="0"/>
              </a:spcAft>
              <a:buSzPts val="1400"/>
              <a:buNone/>
              <a:defRPr sz="1800"/>
            </a:lvl9pPr>
          </a:lstStyle>
          <a:p>
            <a:endParaRPr/>
          </a:p>
        </p:txBody>
      </p:sp>
      <p:sp>
        <p:nvSpPr>
          <p:cNvPr id="55" name="Shape 55"/>
          <p:cNvSpPr>
            <a:spLocks noGrp="1"/>
          </p:cNvSpPr>
          <p:nvPr>
            <p:ph type="pic" idx="2"/>
          </p:nvPr>
        </p:nvSpPr>
        <p:spPr>
          <a:xfrm>
            <a:off x="3887391" y="987426"/>
            <a:ext cx="4629300" cy="4873500"/>
          </a:xfrm>
          <a:prstGeom prst="rect">
            <a:avLst/>
          </a:prstGeom>
          <a:noFill/>
          <a:ln>
            <a:noFill/>
          </a:ln>
        </p:spPr>
        <p:txBody>
          <a:bodyPr spcFirstLastPara="1" wrap="square" lIns="91425" tIns="91425" rIns="91425" bIns="91425" anchor="t" anchorCtr="0"/>
          <a:lstStyle>
            <a:lvl1pPr marL="0" marR="0" lvl="0" indent="0" algn="l" rtl="0">
              <a:lnSpc>
                <a:spcPct val="90000"/>
              </a:lnSpc>
              <a:spcBef>
                <a:spcPts val="1000"/>
              </a:spcBef>
              <a:spcAft>
                <a:spcPts val="0"/>
              </a:spcAft>
              <a:buClr>
                <a:schemeClr val="dk1"/>
              </a:buClr>
              <a:buSzPts val="1400"/>
              <a:buFont typeface="Arial"/>
              <a:buNone/>
              <a:defRPr sz="32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spcAft>
                <a:spcPts val="0"/>
              </a:spcAft>
              <a:buClr>
                <a:schemeClr val="dk1"/>
              </a:buClr>
              <a:buSzPts val="1400"/>
              <a:buFont typeface="Arial"/>
              <a:buNone/>
              <a:defRPr sz="28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spcAft>
                <a:spcPts val="0"/>
              </a:spcAft>
              <a:buClr>
                <a:schemeClr val="dk1"/>
              </a:buClr>
              <a:buSzPts val="1400"/>
              <a:buFont typeface="Arial"/>
              <a:buNone/>
              <a:defRPr sz="24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56" name="Shape 56"/>
          <p:cNvSpPr txBox="1">
            <a:spLocks noGrp="1"/>
          </p:cNvSpPr>
          <p:nvPr>
            <p:ph type="body" idx="1"/>
          </p:nvPr>
        </p:nvSpPr>
        <p:spPr>
          <a:xfrm>
            <a:off x="629841" y="2057400"/>
            <a:ext cx="2949300" cy="3811500"/>
          </a:xfrm>
          <a:prstGeom prst="rect">
            <a:avLst/>
          </a:prstGeom>
          <a:noFill/>
          <a:ln>
            <a:noFill/>
          </a:ln>
        </p:spPr>
        <p:txBody>
          <a:bodyPr spcFirstLastPara="1" wrap="square" lIns="91425" tIns="91425" rIns="91425" bIns="91425" anchor="t" anchorCtr="0"/>
          <a:lstStyle>
            <a:lvl1pPr marL="457200" marR="0" lvl="0" indent="-228600" algn="l" rtl="0">
              <a:lnSpc>
                <a:spcPct val="90000"/>
              </a:lnSpc>
              <a:spcBef>
                <a:spcPts val="1000"/>
              </a:spcBef>
              <a:spcAft>
                <a:spcPts val="0"/>
              </a:spcAft>
              <a:buClr>
                <a:schemeClr val="dk1"/>
              </a:buClr>
              <a:buSzPts val="28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20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57" name="Shape 57"/>
          <p:cNvSpPr txBox="1">
            <a:spLocks noGrp="1"/>
          </p:cNvSpPr>
          <p:nvPr>
            <p:ph type="dt" idx="10"/>
          </p:nvPr>
        </p:nvSpPr>
        <p:spPr>
          <a:xfrm>
            <a:off x="628650" y="6356351"/>
            <a:ext cx="2057400" cy="365100"/>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3028950" y="6356351"/>
            <a:ext cx="3086100" cy="3651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it"/>
              <a:pPr marL="0" lvl="0" indent="0">
                <a:spcBef>
                  <a:spcPts val="0"/>
                </a:spcBef>
                <a:spcAft>
                  <a:spcPts val="0"/>
                </a:spcAft>
                <a:buNone/>
              </a:pP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628650" y="365126"/>
            <a:ext cx="7886700" cy="1325700"/>
          </a:xfrm>
          <a:prstGeom prst="rect">
            <a:avLst/>
          </a:prstGeom>
          <a:noFill/>
          <a:ln>
            <a:noFill/>
          </a:ln>
        </p:spPr>
        <p:txBody>
          <a:bodyPr spcFirstLastPara="1" wrap="square" lIns="91425" tIns="91425" rIns="91425" bIns="91425" anchor="ctr" anchorCtr="0"/>
          <a:lstStyle>
            <a:lvl1pPr marL="0" marR="0" lvl="0" indent="0" algn="l" rtl="0">
              <a:lnSpc>
                <a:spcPct val="90000"/>
              </a:lnSpc>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spcAft>
                <a:spcPts val="0"/>
              </a:spcAft>
              <a:buSzPts val="1400"/>
              <a:buNone/>
              <a:defRPr sz="1800"/>
            </a:lvl2pPr>
            <a:lvl3pPr lvl="2" indent="0" rtl="0">
              <a:spcBef>
                <a:spcPts val="0"/>
              </a:spcBef>
              <a:spcAft>
                <a:spcPts val="0"/>
              </a:spcAft>
              <a:buSzPts val="1400"/>
              <a:buNone/>
              <a:defRPr sz="1800"/>
            </a:lvl3pPr>
            <a:lvl4pPr lvl="3" indent="0" rtl="0">
              <a:spcBef>
                <a:spcPts val="0"/>
              </a:spcBef>
              <a:spcAft>
                <a:spcPts val="0"/>
              </a:spcAft>
              <a:buSzPts val="1400"/>
              <a:buNone/>
              <a:defRPr sz="1800"/>
            </a:lvl4pPr>
            <a:lvl5pPr lvl="4" indent="0" rtl="0">
              <a:spcBef>
                <a:spcPts val="0"/>
              </a:spcBef>
              <a:spcAft>
                <a:spcPts val="0"/>
              </a:spcAft>
              <a:buSzPts val="1400"/>
              <a:buNone/>
              <a:defRPr sz="1800"/>
            </a:lvl5pPr>
            <a:lvl6pPr lvl="5" indent="0" rtl="0">
              <a:spcBef>
                <a:spcPts val="0"/>
              </a:spcBef>
              <a:spcAft>
                <a:spcPts val="0"/>
              </a:spcAft>
              <a:buSzPts val="1400"/>
              <a:buNone/>
              <a:defRPr sz="1800"/>
            </a:lvl6pPr>
            <a:lvl7pPr lvl="6" indent="0" rtl="0">
              <a:spcBef>
                <a:spcPts val="0"/>
              </a:spcBef>
              <a:spcAft>
                <a:spcPts val="0"/>
              </a:spcAft>
              <a:buSzPts val="1400"/>
              <a:buNone/>
              <a:defRPr sz="1800"/>
            </a:lvl7pPr>
            <a:lvl8pPr lvl="7" indent="0" rtl="0">
              <a:spcBef>
                <a:spcPts val="0"/>
              </a:spcBef>
              <a:spcAft>
                <a:spcPts val="0"/>
              </a:spcAft>
              <a:buSzPts val="1400"/>
              <a:buNone/>
              <a:defRPr sz="1800"/>
            </a:lvl8pPr>
            <a:lvl9pPr lvl="8" indent="0" rtl="0">
              <a:spcBef>
                <a:spcPts val="0"/>
              </a:spcBef>
              <a:spcAft>
                <a:spcPts val="0"/>
              </a:spcAft>
              <a:buSzPts val="1400"/>
              <a:buNone/>
              <a:defRPr sz="1800"/>
            </a:lvl9pPr>
          </a:lstStyle>
          <a:p>
            <a:endParaRPr/>
          </a:p>
        </p:txBody>
      </p:sp>
      <p:sp>
        <p:nvSpPr>
          <p:cNvPr id="7" name="Shape 7"/>
          <p:cNvSpPr txBox="1">
            <a:spLocks noGrp="1"/>
          </p:cNvSpPr>
          <p:nvPr>
            <p:ph type="body" idx="1"/>
          </p:nvPr>
        </p:nvSpPr>
        <p:spPr>
          <a:xfrm>
            <a:off x="628650" y="1825625"/>
            <a:ext cx="7886700" cy="4351200"/>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dt" idx="10"/>
          </p:nvPr>
        </p:nvSpPr>
        <p:spPr>
          <a:xfrm>
            <a:off x="628650" y="6356351"/>
            <a:ext cx="2057400" cy="365100"/>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Shape 9"/>
          <p:cNvSpPr txBox="1">
            <a:spLocks noGrp="1"/>
          </p:cNvSpPr>
          <p:nvPr>
            <p:ph type="ftr" idx="11"/>
          </p:nvPr>
        </p:nvSpPr>
        <p:spPr>
          <a:xfrm>
            <a:off x="3028950" y="6356351"/>
            <a:ext cx="3086100" cy="3651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Shape 10"/>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it"/>
              <a:pPr marL="0" lvl="0" indent="0">
                <a:spcBef>
                  <a:spcPts val="0"/>
                </a:spcBef>
                <a:spcAft>
                  <a:spcPts val="0"/>
                </a:spcAft>
                <a:buNone/>
              </a:pPr>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7"/>
        <p:cNvGrpSpPr/>
        <p:nvPr/>
      </p:nvGrpSpPr>
      <p:grpSpPr>
        <a:xfrm>
          <a:off x="0" y="0"/>
          <a:ext cx="0" cy="0"/>
          <a:chOff x="0" y="0"/>
          <a:chExt cx="0" cy="0"/>
        </a:xfrm>
      </p:grpSpPr>
      <p:sp>
        <p:nvSpPr>
          <p:cNvPr id="148" name="Shape 148"/>
          <p:cNvSpPr txBox="1">
            <a:spLocks noGrp="1"/>
          </p:cNvSpPr>
          <p:nvPr>
            <p:ph type="title"/>
          </p:nvPr>
        </p:nvSpPr>
        <p:spPr>
          <a:xfrm>
            <a:off x="628650" y="365126"/>
            <a:ext cx="7886700" cy="1325563"/>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49" name="Shape 149"/>
          <p:cNvSpPr txBox="1">
            <a:spLocks noGrp="1"/>
          </p:cNvSpPr>
          <p:nvPr>
            <p:ph type="body" idx="1"/>
          </p:nvPr>
        </p:nvSpPr>
        <p:spPr>
          <a:xfrm>
            <a:off x="628650" y="1825625"/>
            <a:ext cx="7886700" cy="4351338"/>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50" name="Shape 150"/>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1" name="Shape 151"/>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2" name="Shape 15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it"/>
              <a:pPr marL="0" lvl="0" indent="0">
                <a:spcBef>
                  <a:spcPts val="0"/>
                </a:spcBef>
                <a:spcAft>
                  <a:spcPts val="0"/>
                </a:spcAft>
                <a:buNone/>
              </a:pPr>
              <a:t>‹N›</a:t>
            </a:fld>
            <a:endParaRPr/>
          </a:p>
        </p:txBody>
      </p:sp>
      <p:pic>
        <p:nvPicPr>
          <p:cNvPr id="153" name="Shape 153"/>
          <p:cNvPicPr preferRelativeResize="0"/>
          <p:nvPr/>
        </p:nvPicPr>
        <p:blipFill rotWithShape="1">
          <a:blip r:embed="rId13">
            <a:alphaModFix/>
          </a:blip>
          <a:srcRect/>
          <a:stretch/>
        </p:blipFill>
        <p:spPr>
          <a:xfrm>
            <a:off x="3327" y="0"/>
            <a:ext cx="9145995" cy="6928022"/>
          </a:xfrm>
          <a:prstGeom prst="rect">
            <a:avLst/>
          </a:prstGeom>
          <a:noFill/>
          <a:ln>
            <a:noFill/>
          </a:ln>
        </p:spPr>
      </p:pic>
      <p:pic>
        <p:nvPicPr>
          <p:cNvPr id="154" name="Shape 154"/>
          <p:cNvPicPr preferRelativeResize="0"/>
          <p:nvPr/>
        </p:nvPicPr>
        <p:blipFill rotWithShape="1">
          <a:blip r:embed="rId14">
            <a:alphaModFix/>
          </a:blip>
          <a:srcRect/>
          <a:stretch/>
        </p:blipFill>
        <p:spPr>
          <a:xfrm>
            <a:off x="0" y="0"/>
            <a:ext cx="9145996" cy="692802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pic>
        <p:nvPicPr>
          <p:cNvPr id="236" name="Shape 236"/>
          <p:cNvPicPr preferRelativeResize="0"/>
          <p:nvPr/>
        </p:nvPicPr>
        <p:blipFill rotWithShape="1">
          <a:blip r:embed="rId3">
            <a:alphaModFix/>
          </a:blip>
          <a:srcRect/>
          <a:stretch/>
        </p:blipFill>
        <p:spPr>
          <a:xfrm>
            <a:off x="768175" y="2519662"/>
            <a:ext cx="7642657" cy="2052337"/>
          </a:xfrm>
          <a:prstGeom prst="rect">
            <a:avLst/>
          </a:prstGeom>
          <a:noFill/>
          <a:ln>
            <a:noFill/>
          </a:ln>
        </p:spPr>
      </p:pic>
      <p:pic>
        <p:nvPicPr>
          <p:cNvPr id="237" name="Shape 237"/>
          <p:cNvPicPr preferRelativeResize="0"/>
          <p:nvPr/>
        </p:nvPicPr>
        <p:blipFill rotWithShape="1">
          <a:blip r:embed="rId4">
            <a:alphaModFix/>
          </a:blip>
          <a:srcRect/>
          <a:stretch/>
        </p:blipFill>
        <p:spPr>
          <a:xfrm>
            <a:off x="0" y="-1"/>
            <a:ext cx="9167393" cy="6969212"/>
          </a:xfrm>
          <a:prstGeom prst="rect">
            <a:avLst/>
          </a:prstGeom>
          <a:noFill/>
          <a:ln>
            <a:noFill/>
          </a:ln>
        </p:spPr>
      </p:pic>
      <p:pic>
        <p:nvPicPr>
          <p:cNvPr id="238" name="Shape 238"/>
          <p:cNvPicPr preferRelativeResize="0"/>
          <p:nvPr/>
        </p:nvPicPr>
        <p:blipFill rotWithShape="1">
          <a:blip r:embed="rId5">
            <a:alphaModFix/>
          </a:blip>
          <a:srcRect/>
          <a:stretch/>
        </p:blipFill>
        <p:spPr>
          <a:xfrm>
            <a:off x="-416059" y="1879600"/>
            <a:ext cx="10005756" cy="3367903"/>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3" name="Shape 243"/>
          <p:cNvSpPr txBox="1">
            <a:spLocks noGrp="1"/>
          </p:cNvSpPr>
          <p:nvPr>
            <p:ph type="title"/>
          </p:nvPr>
        </p:nvSpPr>
        <p:spPr>
          <a:xfrm>
            <a:off x="628650" y="365126"/>
            <a:ext cx="7886700" cy="1325700"/>
          </a:xfrm>
          <a:prstGeom prst="rect">
            <a:avLst/>
          </a:prstGeom>
          <a:noFill/>
          <a:ln>
            <a:noFill/>
          </a:ln>
        </p:spPr>
        <p:txBody>
          <a:bodyPr spcFirstLastPara="1" wrap="square" lIns="91425" tIns="45700" rIns="91425" bIns="45700" anchor="ctr" anchorCtr="0">
            <a:noAutofit/>
          </a:bodyPr>
          <a:lstStyle/>
          <a:p>
            <a:pPr marL="0" lvl="0" indent="0" rtl="0">
              <a:spcBef>
                <a:spcPts val="0"/>
              </a:spcBef>
              <a:spcAft>
                <a:spcPts val="0"/>
              </a:spcAft>
              <a:buClr>
                <a:schemeClr val="lt1"/>
              </a:buClr>
              <a:buSzPts val="4400"/>
              <a:buFont typeface="Calibri"/>
              <a:buNone/>
            </a:pPr>
            <a:r>
              <a:rPr lang="it" sz="1800"/>
              <a:t>FORUM PA 2018</a:t>
            </a:r>
            <a:endParaRPr sz="1800"/>
          </a:p>
          <a:p>
            <a:pPr marL="0" lvl="0" indent="0" rtl="0">
              <a:spcBef>
                <a:spcPts val="0"/>
              </a:spcBef>
              <a:spcAft>
                <a:spcPts val="0"/>
              </a:spcAft>
              <a:buClr>
                <a:schemeClr val="lt1"/>
              </a:buClr>
              <a:buSzPts val="4400"/>
              <a:buFont typeface="Calibri"/>
              <a:buNone/>
            </a:pPr>
            <a:r>
              <a:rPr lang="it" sz="1800"/>
              <a:t>Premio PA sostenibile: 100 progetti per raggiungere gli obiettivi dell’Agenda 2030</a:t>
            </a:r>
            <a:endParaRPr/>
          </a:p>
        </p:txBody>
      </p:sp>
      <p:sp>
        <p:nvSpPr>
          <p:cNvPr id="244" name="Shape 244"/>
          <p:cNvSpPr txBox="1">
            <a:spLocks noGrp="1"/>
          </p:cNvSpPr>
          <p:nvPr>
            <p:ph type="body" idx="1"/>
          </p:nvPr>
        </p:nvSpPr>
        <p:spPr>
          <a:xfrm>
            <a:off x="628650" y="1825625"/>
            <a:ext cx="7886700" cy="573600"/>
          </a:xfrm>
          <a:prstGeom prst="rect">
            <a:avLst/>
          </a:prstGeom>
          <a:noFill/>
          <a:ln>
            <a:noFill/>
          </a:ln>
        </p:spPr>
        <p:txBody>
          <a:bodyPr spcFirstLastPara="1" wrap="square" lIns="91425" tIns="45700" rIns="91425" bIns="45700" anchor="t" anchorCtr="0">
            <a:noAutofit/>
          </a:bodyPr>
          <a:lstStyle/>
          <a:p>
            <a:pPr marL="0" lvl="0" indent="0" rtl="0">
              <a:spcBef>
                <a:spcPts val="0"/>
              </a:spcBef>
              <a:spcAft>
                <a:spcPts val="0"/>
              </a:spcAft>
              <a:buClr>
                <a:schemeClr val="lt1"/>
              </a:buClr>
              <a:buSzPts val="4400"/>
              <a:buFont typeface="Calibri"/>
              <a:buNone/>
            </a:pPr>
            <a:endParaRPr sz="2400"/>
          </a:p>
          <a:p>
            <a:pPr marL="0" marR="0" lvl="0" indent="0" algn="l" rtl="0">
              <a:lnSpc>
                <a:spcPct val="90000"/>
              </a:lnSpc>
              <a:spcBef>
                <a:spcPts val="1000"/>
              </a:spcBef>
              <a:spcAft>
                <a:spcPts val="0"/>
              </a:spcAft>
              <a:buNone/>
            </a:pPr>
            <a:endParaRPr sz="2800" b="0" i="0" u="none" strike="noStrike" cap="none">
              <a:solidFill>
                <a:schemeClr val="lt1"/>
              </a:solidFill>
              <a:latin typeface="Calibri"/>
              <a:ea typeface="Calibri"/>
              <a:cs typeface="Calibri"/>
              <a:sym typeface="Calibri"/>
            </a:endParaRPr>
          </a:p>
        </p:txBody>
      </p:sp>
      <p:sp>
        <p:nvSpPr>
          <p:cNvPr id="245" name="Shape 245"/>
          <p:cNvSpPr txBox="1"/>
          <p:nvPr/>
        </p:nvSpPr>
        <p:spPr>
          <a:xfrm>
            <a:off x="628650" y="2534150"/>
            <a:ext cx="7886700" cy="3246900"/>
          </a:xfrm>
          <a:prstGeom prst="rect">
            <a:avLst/>
          </a:prstGeom>
          <a:noFill/>
          <a:ln>
            <a:noFill/>
          </a:ln>
        </p:spPr>
        <p:txBody>
          <a:bodyPr spcFirstLastPara="1" wrap="square" lIns="91425" tIns="91425" rIns="91425" bIns="91425" anchor="t" anchorCtr="0">
            <a:noAutofit/>
          </a:bodyPr>
          <a:lstStyle/>
          <a:p>
            <a:pPr marL="0" lvl="0" indent="0" rtl="0">
              <a:lnSpc>
                <a:spcPct val="90000"/>
              </a:lnSpc>
              <a:spcBef>
                <a:spcPts val="0"/>
              </a:spcBef>
              <a:spcAft>
                <a:spcPts val="0"/>
              </a:spcAft>
              <a:buClr>
                <a:schemeClr val="lt1"/>
              </a:buClr>
              <a:buSzPts val="4400"/>
              <a:buFont typeface="Calibri"/>
              <a:buNone/>
            </a:pPr>
            <a:endParaRPr/>
          </a:p>
        </p:txBody>
      </p:sp>
      <p:sp>
        <p:nvSpPr>
          <p:cNvPr id="246" name="Shape 246"/>
          <p:cNvSpPr txBox="1"/>
          <p:nvPr/>
        </p:nvSpPr>
        <p:spPr>
          <a:xfrm>
            <a:off x="901050" y="3016525"/>
            <a:ext cx="7441500" cy="1325700"/>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None/>
            </a:pPr>
            <a:r>
              <a:rPr lang="it" sz="2400" dirty="0">
                <a:solidFill>
                  <a:schemeClr val="lt1"/>
                </a:solidFill>
                <a:latin typeface="Calibri"/>
                <a:ea typeface="Calibri"/>
                <a:cs typeface="Calibri"/>
                <a:sym typeface="Calibri"/>
              </a:rPr>
              <a:t/>
            </a:r>
            <a:br>
              <a:rPr lang="it" sz="2400" dirty="0">
                <a:solidFill>
                  <a:schemeClr val="lt1"/>
                </a:solidFill>
                <a:latin typeface="Calibri"/>
                <a:ea typeface="Calibri"/>
                <a:cs typeface="Calibri"/>
                <a:sym typeface="Calibri"/>
              </a:rPr>
            </a:br>
            <a:r>
              <a:rPr lang="it" sz="2400" dirty="0">
                <a:solidFill>
                  <a:schemeClr val="lt1"/>
                </a:solidFill>
                <a:latin typeface="Calibri"/>
                <a:ea typeface="Calibri"/>
                <a:cs typeface="Calibri"/>
                <a:sym typeface="Calibri"/>
              </a:rPr>
              <a:t>     ______________________________</a:t>
            </a:r>
            <a:endParaRPr sz="2400" dirty="0">
              <a:solidFill>
                <a:schemeClr val="lt1"/>
              </a:solidFill>
              <a:latin typeface="Calibri"/>
              <a:ea typeface="Calibri"/>
              <a:cs typeface="Calibri"/>
              <a:sym typeface="Calibri"/>
            </a:endParaRPr>
          </a:p>
          <a:p>
            <a:pPr marL="0" marR="0" lvl="0" indent="0" algn="ctr" rtl="0">
              <a:lnSpc>
                <a:spcPct val="90000"/>
              </a:lnSpc>
              <a:spcBef>
                <a:spcPts val="0"/>
              </a:spcBef>
              <a:spcAft>
                <a:spcPts val="0"/>
              </a:spcAft>
              <a:buClr>
                <a:srgbClr val="000000"/>
              </a:buClr>
              <a:buSzPts val="1100"/>
              <a:buFont typeface="Arial"/>
              <a:buNone/>
            </a:pPr>
            <a:endParaRPr sz="2400" dirty="0">
              <a:solidFill>
                <a:schemeClr val="lt1"/>
              </a:solidFill>
              <a:latin typeface="Calibri"/>
              <a:ea typeface="Calibri"/>
              <a:cs typeface="Calibri"/>
              <a:sym typeface="Calibri"/>
            </a:endParaRPr>
          </a:p>
          <a:p>
            <a:pPr marL="0" lvl="0" indent="0" rtl="0">
              <a:lnSpc>
                <a:spcPct val="90000"/>
              </a:lnSpc>
              <a:spcBef>
                <a:spcPts val="0"/>
              </a:spcBef>
              <a:spcAft>
                <a:spcPts val="0"/>
              </a:spcAft>
              <a:buNone/>
            </a:pPr>
            <a:endParaRPr sz="2400" dirty="0">
              <a:solidFill>
                <a:schemeClr val="lt1"/>
              </a:solidFill>
              <a:latin typeface="Calibri"/>
              <a:ea typeface="Calibri"/>
              <a:cs typeface="Calibri"/>
              <a:sym typeface="Calibri"/>
            </a:endParaRPr>
          </a:p>
          <a:p>
            <a:pPr marL="0" lvl="0" indent="0" rtl="0">
              <a:spcBef>
                <a:spcPts val="0"/>
              </a:spcBef>
              <a:spcAft>
                <a:spcPts val="0"/>
              </a:spcAft>
              <a:buNone/>
            </a:pPr>
            <a:endParaRPr dirty="0"/>
          </a:p>
        </p:txBody>
      </p:sp>
      <p:sp>
        <p:nvSpPr>
          <p:cNvPr id="247" name="Shape 247"/>
          <p:cNvSpPr txBox="1"/>
          <p:nvPr/>
        </p:nvSpPr>
        <p:spPr>
          <a:xfrm>
            <a:off x="628650" y="1690825"/>
            <a:ext cx="7986300" cy="1325700"/>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None/>
            </a:pPr>
            <a:r>
              <a:rPr lang="it" sz="2400" dirty="0" smtClean="0">
                <a:solidFill>
                  <a:schemeClr val="lt1"/>
                </a:solidFill>
                <a:latin typeface="Calibri"/>
                <a:ea typeface="Calibri"/>
                <a:cs typeface="Calibri"/>
                <a:sym typeface="Calibri"/>
              </a:rPr>
              <a:t>Comune dell’Aquila</a:t>
            </a:r>
            <a:r>
              <a:rPr lang="it" sz="2400" dirty="0">
                <a:solidFill>
                  <a:schemeClr val="lt1"/>
                </a:solidFill>
                <a:latin typeface="Calibri"/>
                <a:ea typeface="Calibri"/>
                <a:cs typeface="Calibri"/>
                <a:sym typeface="Calibri"/>
              </a:rPr>
              <a:t/>
            </a:r>
            <a:br>
              <a:rPr lang="it" sz="2400" dirty="0">
                <a:solidFill>
                  <a:schemeClr val="lt1"/>
                </a:solidFill>
                <a:latin typeface="Calibri"/>
                <a:ea typeface="Calibri"/>
                <a:cs typeface="Calibri"/>
                <a:sym typeface="Calibri"/>
              </a:rPr>
            </a:br>
            <a:r>
              <a:rPr lang="it" sz="2400" dirty="0">
                <a:solidFill>
                  <a:schemeClr val="lt1"/>
                </a:solidFill>
                <a:latin typeface="Calibri"/>
                <a:ea typeface="Calibri"/>
                <a:cs typeface="Calibri"/>
                <a:sym typeface="Calibri"/>
              </a:rPr>
              <a:t>______________________________</a:t>
            </a:r>
            <a:endParaRPr sz="2400" dirty="0">
              <a:solidFill>
                <a:schemeClr val="lt1"/>
              </a:solidFill>
              <a:latin typeface="Calibri"/>
              <a:ea typeface="Calibri"/>
              <a:cs typeface="Calibri"/>
              <a:sym typeface="Calibri"/>
            </a:endParaRPr>
          </a:p>
          <a:p>
            <a:pPr marL="0" lvl="0" indent="0" rtl="0">
              <a:lnSpc>
                <a:spcPct val="90000"/>
              </a:lnSpc>
              <a:spcBef>
                <a:spcPts val="0"/>
              </a:spcBef>
              <a:spcAft>
                <a:spcPts val="0"/>
              </a:spcAft>
              <a:buNone/>
            </a:pPr>
            <a:endParaRPr sz="2400" dirty="0">
              <a:solidFill>
                <a:schemeClr val="lt1"/>
              </a:solidFill>
              <a:latin typeface="Calibri"/>
              <a:ea typeface="Calibri"/>
              <a:cs typeface="Calibri"/>
              <a:sym typeface="Calibri"/>
            </a:endParaRPr>
          </a:p>
          <a:p>
            <a:pPr marL="0" lvl="0" indent="0" rtl="0">
              <a:lnSpc>
                <a:spcPct val="90000"/>
              </a:lnSpc>
              <a:spcBef>
                <a:spcPts val="0"/>
              </a:spcBef>
              <a:spcAft>
                <a:spcPts val="0"/>
              </a:spcAft>
              <a:buNone/>
            </a:pPr>
            <a:endParaRPr sz="2400" dirty="0">
              <a:solidFill>
                <a:schemeClr val="lt1"/>
              </a:solidFill>
              <a:latin typeface="Calibri"/>
              <a:ea typeface="Calibri"/>
              <a:cs typeface="Calibri"/>
              <a:sym typeface="Calibri"/>
            </a:endParaRPr>
          </a:p>
          <a:p>
            <a:pPr marL="0" lvl="0" indent="0" rtl="0">
              <a:spcBef>
                <a:spcPts val="0"/>
              </a:spcBef>
              <a:spcAft>
                <a:spcPts val="0"/>
              </a:spcAft>
              <a:buNone/>
            </a:pPr>
            <a:endParaRPr dirty="0"/>
          </a:p>
        </p:txBody>
      </p:sp>
      <p:sp>
        <p:nvSpPr>
          <p:cNvPr id="248" name="Shape 248"/>
          <p:cNvSpPr txBox="1"/>
          <p:nvPr/>
        </p:nvSpPr>
        <p:spPr>
          <a:xfrm>
            <a:off x="628650" y="4455350"/>
            <a:ext cx="7986300" cy="1325700"/>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None/>
            </a:pPr>
            <a:r>
              <a:rPr lang="it" sz="2400" dirty="0" smtClean="0">
                <a:solidFill>
                  <a:schemeClr val="lt1"/>
                </a:solidFill>
                <a:latin typeface="Calibri"/>
                <a:ea typeface="Calibri"/>
                <a:cs typeface="Calibri"/>
                <a:sym typeface="Calibri"/>
              </a:rPr>
              <a:t>Ambito 2. Diseguaglianze, pari opportunità, resilienza</a:t>
            </a:r>
          </a:p>
          <a:p>
            <a:pPr lvl="0" algn="ctr">
              <a:lnSpc>
                <a:spcPct val="90000"/>
              </a:lnSpc>
            </a:pPr>
            <a:r>
              <a:rPr lang="it-IT" sz="1600" dirty="0" smtClean="0">
                <a:solidFill>
                  <a:schemeClr val="bg1"/>
                </a:solidFill>
              </a:rPr>
              <a:t>- Inclusione e integrazione delle persone con disabilità -</a:t>
            </a:r>
          </a:p>
          <a:p>
            <a:pPr lvl="0" algn="ctr">
              <a:lnSpc>
                <a:spcPct val="90000"/>
              </a:lnSpc>
            </a:pPr>
            <a:r>
              <a:rPr lang="it-IT" sz="2000" i="1" dirty="0" err="1" smtClean="0">
                <a:solidFill>
                  <a:schemeClr val="bg1"/>
                </a:solidFill>
                <a:latin typeface="Calibri"/>
                <a:ea typeface="Calibri"/>
                <a:cs typeface="Calibri"/>
                <a:sym typeface="Calibri"/>
              </a:rPr>
              <a:t>SDGs</a:t>
            </a:r>
            <a:r>
              <a:rPr lang="it-IT" sz="2000" i="1" dirty="0" smtClean="0">
                <a:solidFill>
                  <a:schemeClr val="bg1"/>
                </a:solidFill>
                <a:latin typeface="Calibri"/>
                <a:ea typeface="Calibri"/>
                <a:cs typeface="Calibri"/>
                <a:sym typeface="Calibri"/>
              </a:rPr>
              <a:t> di riferimento : Ridurre le diseguaglianze (10)</a:t>
            </a:r>
            <a:r>
              <a:rPr lang="it" sz="2400" dirty="0">
                <a:solidFill>
                  <a:schemeClr val="lt1"/>
                </a:solidFill>
                <a:latin typeface="Calibri"/>
                <a:ea typeface="Calibri"/>
                <a:cs typeface="Calibri"/>
                <a:sym typeface="Calibri"/>
              </a:rPr>
              <a:t/>
            </a:r>
            <a:br>
              <a:rPr lang="it" sz="2400" dirty="0">
                <a:solidFill>
                  <a:schemeClr val="lt1"/>
                </a:solidFill>
                <a:latin typeface="Calibri"/>
                <a:ea typeface="Calibri"/>
                <a:cs typeface="Calibri"/>
                <a:sym typeface="Calibri"/>
              </a:rPr>
            </a:br>
            <a:r>
              <a:rPr lang="it" sz="2400" dirty="0">
                <a:solidFill>
                  <a:schemeClr val="lt1"/>
                </a:solidFill>
                <a:latin typeface="Calibri"/>
                <a:ea typeface="Calibri"/>
                <a:cs typeface="Calibri"/>
                <a:sym typeface="Calibri"/>
              </a:rPr>
              <a:t>______________________________</a:t>
            </a:r>
            <a:endParaRPr sz="2400" dirty="0">
              <a:solidFill>
                <a:schemeClr val="lt1"/>
              </a:solidFill>
              <a:latin typeface="Calibri"/>
              <a:ea typeface="Calibri"/>
              <a:cs typeface="Calibri"/>
              <a:sym typeface="Calibri"/>
            </a:endParaRPr>
          </a:p>
          <a:p>
            <a:pPr marL="0" lvl="0" indent="0" rtl="0">
              <a:lnSpc>
                <a:spcPct val="90000"/>
              </a:lnSpc>
              <a:spcBef>
                <a:spcPts val="0"/>
              </a:spcBef>
              <a:spcAft>
                <a:spcPts val="0"/>
              </a:spcAft>
              <a:buNone/>
            </a:pPr>
            <a:endParaRPr sz="2400" dirty="0">
              <a:solidFill>
                <a:schemeClr val="lt1"/>
              </a:solidFill>
              <a:latin typeface="Calibri"/>
              <a:ea typeface="Calibri"/>
              <a:cs typeface="Calibri"/>
              <a:sym typeface="Calibri"/>
            </a:endParaRPr>
          </a:p>
          <a:p>
            <a:pPr marL="0" lvl="0" indent="0" rtl="0">
              <a:lnSpc>
                <a:spcPct val="90000"/>
              </a:lnSpc>
              <a:spcBef>
                <a:spcPts val="0"/>
              </a:spcBef>
              <a:spcAft>
                <a:spcPts val="0"/>
              </a:spcAft>
              <a:buNone/>
            </a:pPr>
            <a:endParaRPr sz="2400" dirty="0">
              <a:solidFill>
                <a:schemeClr val="lt1"/>
              </a:solidFill>
              <a:latin typeface="Calibri"/>
              <a:ea typeface="Calibri"/>
              <a:cs typeface="Calibri"/>
              <a:sym typeface="Calibri"/>
            </a:endParaRPr>
          </a:p>
          <a:p>
            <a:pPr marL="0" lvl="0" indent="0" rtl="0">
              <a:spcBef>
                <a:spcPts val="0"/>
              </a:spcBef>
              <a:spcAft>
                <a:spcPts val="0"/>
              </a:spcAft>
              <a:buNone/>
            </a:pPr>
            <a:endParaRPr dirty="0"/>
          </a:p>
        </p:txBody>
      </p:sp>
      <p:pic>
        <p:nvPicPr>
          <p:cNvPr id="10" name="Immagine 9" descr="accedo7.jpg"/>
          <p:cNvPicPr>
            <a:picLocks noChangeAspect="1"/>
          </p:cNvPicPr>
          <p:nvPr/>
        </p:nvPicPr>
        <p:blipFill>
          <a:blip r:embed="rId3"/>
          <a:stretch>
            <a:fillRect/>
          </a:stretch>
        </p:blipFill>
        <p:spPr>
          <a:xfrm>
            <a:off x="3419872" y="2636912"/>
            <a:ext cx="2310384" cy="76504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Shape 253"/>
          <p:cNvSpPr txBox="1">
            <a:spLocks noGrp="1"/>
          </p:cNvSpPr>
          <p:nvPr>
            <p:ph type="title"/>
          </p:nvPr>
        </p:nvSpPr>
        <p:spPr>
          <a:xfrm>
            <a:off x="628650" y="365126"/>
            <a:ext cx="7886700" cy="1325700"/>
          </a:xfrm>
          <a:prstGeom prst="rect">
            <a:avLst/>
          </a:prstGeom>
          <a:noFill/>
          <a:ln>
            <a:noFill/>
          </a:ln>
        </p:spPr>
        <p:txBody>
          <a:bodyPr spcFirstLastPara="1" wrap="square" lIns="91425" tIns="45700" rIns="91425" bIns="45700" anchor="ctr" anchorCtr="0">
            <a:noAutofit/>
          </a:bodyPr>
          <a:lstStyle/>
          <a:p>
            <a:pPr marL="0" lvl="0" indent="0" rtl="0">
              <a:spcBef>
                <a:spcPts val="0"/>
              </a:spcBef>
              <a:spcAft>
                <a:spcPts val="0"/>
              </a:spcAft>
              <a:buClr>
                <a:schemeClr val="lt1"/>
              </a:buClr>
              <a:buSzPts val="4400"/>
              <a:buFont typeface="Calibri"/>
              <a:buNone/>
            </a:pPr>
            <a:r>
              <a:rPr lang="it" sz="1800"/>
              <a:t>FORUM PA 2018</a:t>
            </a:r>
            <a:endParaRPr sz="1800"/>
          </a:p>
          <a:p>
            <a:pPr marL="0" lvl="0" indent="0" rtl="0">
              <a:spcBef>
                <a:spcPts val="0"/>
              </a:spcBef>
              <a:spcAft>
                <a:spcPts val="0"/>
              </a:spcAft>
              <a:buClr>
                <a:schemeClr val="lt1"/>
              </a:buClr>
              <a:buSzPts val="4400"/>
              <a:buFont typeface="Calibri"/>
              <a:buNone/>
            </a:pPr>
            <a:r>
              <a:rPr lang="it" sz="1800"/>
              <a:t>Premio PA sostenibile: 100 progetti per raggiungere gli obiettivi dell’Agenda 2030</a:t>
            </a:r>
            <a:endParaRPr/>
          </a:p>
        </p:txBody>
      </p:sp>
      <p:sp>
        <p:nvSpPr>
          <p:cNvPr id="254" name="Shape 254"/>
          <p:cNvSpPr txBox="1">
            <a:spLocks noGrp="1"/>
          </p:cNvSpPr>
          <p:nvPr>
            <p:ph type="body" idx="1"/>
          </p:nvPr>
        </p:nvSpPr>
        <p:spPr>
          <a:xfrm>
            <a:off x="628650" y="1825625"/>
            <a:ext cx="7886700" cy="573600"/>
          </a:xfrm>
          <a:prstGeom prst="rect">
            <a:avLst/>
          </a:prstGeom>
          <a:noFill/>
          <a:ln>
            <a:noFill/>
          </a:ln>
        </p:spPr>
        <p:txBody>
          <a:bodyPr spcFirstLastPara="1" wrap="square" lIns="91425" tIns="45700" rIns="91425" bIns="45700" anchor="t" anchorCtr="0">
            <a:noAutofit/>
          </a:bodyPr>
          <a:lstStyle/>
          <a:p>
            <a:pPr marL="0" lvl="0" indent="0" rtl="0">
              <a:spcBef>
                <a:spcPts val="0"/>
              </a:spcBef>
              <a:spcAft>
                <a:spcPts val="0"/>
              </a:spcAft>
              <a:buClr>
                <a:schemeClr val="lt1"/>
              </a:buClr>
              <a:buSzPts val="4400"/>
              <a:buFont typeface="Calibri"/>
              <a:buNone/>
            </a:pPr>
            <a:r>
              <a:rPr lang="it" sz="2400"/>
              <a:t>IL GRUPPO DI LAVORO</a:t>
            </a:r>
            <a:endParaRPr sz="2400"/>
          </a:p>
          <a:p>
            <a:pPr marL="0" marR="0" lvl="0" indent="0" algn="l" rtl="0">
              <a:lnSpc>
                <a:spcPct val="90000"/>
              </a:lnSpc>
              <a:spcBef>
                <a:spcPts val="1000"/>
              </a:spcBef>
              <a:spcAft>
                <a:spcPts val="0"/>
              </a:spcAft>
              <a:buNone/>
            </a:pPr>
            <a:endParaRPr sz="2800" b="0" i="0" u="none" strike="noStrike" cap="none">
              <a:solidFill>
                <a:schemeClr val="lt1"/>
              </a:solidFill>
              <a:latin typeface="Calibri"/>
              <a:ea typeface="Calibri"/>
              <a:cs typeface="Calibri"/>
              <a:sym typeface="Calibri"/>
            </a:endParaRPr>
          </a:p>
        </p:txBody>
      </p:sp>
      <p:sp>
        <p:nvSpPr>
          <p:cNvPr id="255" name="Shape 255"/>
          <p:cNvSpPr txBox="1"/>
          <p:nvPr/>
        </p:nvSpPr>
        <p:spPr>
          <a:xfrm>
            <a:off x="628650" y="2534150"/>
            <a:ext cx="7886700" cy="3246900"/>
          </a:xfrm>
          <a:prstGeom prst="rect">
            <a:avLst/>
          </a:prstGeom>
          <a:noFill/>
          <a:ln>
            <a:noFill/>
          </a:ln>
        </p:spPr>
        <p:txBody>
          <a:bodyPr spcFirstLastPara="1" wrap="square" lIns="91425" tIns="91425" rIns="91425" bIns="91425" anchor="t" anchorCtr="0">
            <a:noAutofit/>
          </a:bodyPr>
          <a:lstStyle/>
          <a:p>
            <a:pPr marL="0" lvl="0" indent="0" rtl="0">
              <a:lnSpc>
                <a:spcPct val="90000"/>
              </a:lnSpc>
              <a:spcBef>
                <a:spcPts val="0"/>
              </a:spcBef>
              <a:spcAft>
                <a:spcPts val="0"/>
              </a:spcAft>
              <a:buClr>
                <a:schemeClr val="lt1"/>
              </a:buClr>
              <a:buSzPts val="4400"/>
              <a:buFont typeface="Calibri"/>
              <a:buNone/>
            </a:pPr>
            <a:r>
              <a:rPr lang="it" sz="1800" dirty="0" smtClean="0">
                <a:solidFill>
                  <a:schemeClr val="lt1"/>
                </a:solidFill>
                <a:latin typeface="Calibri"/>
                <a:ea typeface="Calibri"/>
                <a:cs typeface="Calibri"/>
                <a:sym typeface="Calibri"/>
              </a:rPr>
              <a:t>Il gruppo di lavoro è costituito da dipendenti del C</a:t>
            </a:r>
            <a:r>
              <a:rPr lang="it-IT" sz="1800" dirty="0" smtClean="0">
                <a:solidFill>
                  <a:schemeClr val="lt1"/>
                </a:solidFill>
                <a:latin typeface="Calibri"/>
                <a:ea typeface="Calibri"/>
                <a:cs typeface="Calibri"/>
                <a:sym typeface="Calibri"/>
              </a:rPr>
              <a:t>o</a:t>
            </a:r>
            <a:r>
              <a:rPr lang="it" sz="1800" dirty="0" smtClean="0">
                <a:solidFill>
                  <a:schemeClr val="lt1"/>
                </a:solidFill>
                <a:latin typeface="Calibri"/>
                <a:ea typeface="Calibri"/>
                <a:cs typeface="Calibri"/>
                <a:sym typeface="Calibri"/>
              </a:rPr>
              <a:t>mune dell’Aquila con compentenze negli ambiti della pianificazione urbana, della protezione civile, dell’inclusione sociale e dell’informatizzazione dei dati.</a:t>
            </a:r>
          </a:p>
          <a:p>
            <a:pPr marL="0" lvl="0" indent="0" rtl="0">
              <a:lnSpc>
                <a:spcPct val="90000"/>
              </a:lnSpc>
              <a:spcBef>
                <a:spcPts val="0"/>
              </a:spcBef>
              <a:spcAft>
                <a:spcPts val="0"/>
              </a:spcAft>
              <a:buClr>
                <a:schemeClr val="lt1"/>
              </a:buClr>
              <a:buSzPts val="4400"/>
              <a:buFont typeface="Calibri"/>
              <a:buNone/>
            </a:pPr>
            <a:endParaRPr lang="it" sz="1800" dirty="0" smtClean="0">
              <a:solidFill>
                <a:schemeClr val="lt1"/>
              </a:solidFill>
              <a:latin typeface="Calibri"/>
              <a:ea typeface="Calibri"/>
              <a:cs typeface="Calibri"/>
              <a:sym typeface="Calibri"/>
            </a:endParaRPr>
          </a:p>
          <a:p>
            <a:pPr marL="0" lvl="0" indent="0" rtl="0">
              <a:lnSpc>
                <a:spcPct val="90000"/>
              </a:lnSpc>
              <a:spcBef>
                <a:spcPts val="0"/>
              </a:spcBef>
              <a:spcAft>
                <a:spcPts val="0"/>
              </a:spcAft>
              <a:buClr>
                <a:schemeClr val="lt1"/>
              </a:buClr>
              <a:buSzPts val="4400"/>
              <a:buFont typeface="Calibri"/>
              <a:buNone/>
            </a:pPr>
            <a:r>
              <a:rPr lang="it" sz="1800" dirty="0" smtClean="0">
                <a:solidFill>
                  <a:schemeClr val="lt1"/>
                </a:solidFill>
                <a:latin typeface="Calibri"/>
                <a:sym typeface="Calibri"/>
              </a:rPr>
              <a:t>1) Arch. </a:t>
            </a:r>
            <a:r>
              <a:rPr lang="it-IT" sz="1800" dirty="0" smtClean="0">
                <a:solidFill>
                  <a:schemeClr val="lt1"/>
                </a:solidFill>
                <a:latin typeface="Calibri"/>
                <a:sym typeface="Calibri"/>
              </a:rPr>
              <a:t>C</a:t>
            </a:r>
            <a:r>
              <a:rPr lang="it" sz="1800" dirty="0" smtClean="0">
                <a:solidFill>
                  <a:schemeClr val="lt1"/>
                </a:solidFill>
                <a:latin typeface="Calibri"/>
                <a:sym typeface="Calibri"/>
              </a:rPr>
              <a:t>hiara Santoro, con esperienza nell’ambito della pianificazione del territorio, oggi disability manager del Comune dell’Aquila.</a:t>
            </a:r>
          </a:p>
          <a:p>
            <a:pPr marL="0" lvl="0" indent="0" rtl="0">
              <a:lnSpc>
                <a:spcPct val="90000"/>
              </a:lnSpc>
              <a:spcBef>
                <a:spcPts val="0"/>
              </a:spcBef>
              <a:spcAft>
                <a:spcPts val="0"/>
              </a:spcAft>
              <a:buClr>
                <a:schemeClr val="lt1"/>
              </a:buClr>
              <a:buSzPts val="4400"/>
              <a:buFont typeface="Calibri"/>
              <a:buNone/>
            </a:pPr>
            <a:r>
              <a:rPr lang="it" sz="1800" dirty="0" smtClean="0">
                <a:solidFill>
                  <a:schemeClr val="lt1"/>
                </a:solidFill>
                <a:latin typeface="Calibri"/>
                <a:sym typeface="Calibri"/>
              </a:rPr>
              <a:t>2) Dott.ssa Diana Lupi, psicologa con esperienza nell’ambito del Comune dell’Aquila su disabilità e inclusione sociale.</a:t>
            </a:r>
          </a:p>
          <a:p>
            <a:pPr marL="0" lvl="0" indent="0" rtl="0">
              <a:lnSpc>
                <a:spcPct val="90000"/>
              </a:lnSpc>
              <a:spcBef>
                <a:spcPts val="0"/>
              </a:spcBef>
              <a:spcAft>
                <a:spcPts val="0"/>
              </a:spcAft>
              <a:buClr>
                <a:schemeClr val="lt1"/>
              </a:buClr>
              <a:buSzPts val="4400"/>
              <a:buFont typeface="Calibri"/>
              <a:buNone/>
            </a:pPr>
            <a:r>
              <a:rPr lang="it" sz="1800" dirty="0" smtClean="0">
                <a:solidFill>
                  <a:schemeClr val="lt1"/>
                </a:solidFill>
                <a:latin typeface="Calibri"/>
                <a:sym typeface="Calibri"/>
              </a:rPr>
              <a:t>3) Arch. Daniela Ronconi, responsabile del Piano Protezione Civile del Comune dell’Aquila. Eventuali collaboratori.</a:t>
            </a:r>
          </a:p>
          <a:p>
            <a:pPr marL="0" lvl="0" indent="0" rtl="0">
              <a:lnSpc>
                <a:spcPct val="90000"/>
              </a:lnSpc>
              <a:spcBef>
                <a:spcPts val="0"/>
              </a:spcBef>
              <a:spcAft>
                <a:spcPts val="0"/>
              </a:spcAft>
              <a:buClr>
                <a:schemeClr val="lt1"/>
              </a:buClr>
              <a:buSzPts val="4400"/>
              <a:buFont typeface="Calibri"/>
              <a:buNone/>
            </a:pPr>
            <a:r>
              <a:rPr lang="it" sz="1800" dirty="0" smtClean="0">
                <a:solidFill>
                  <a:schemeClr val="lt1"/>
                </a:solidFill>
                <a:latin typeface="Calibri"/>
                <a:sym typeface="Calibri"/>
              </a:rPr>
              <a:t>4) </a:t>
            </a:r>
            <a:r>
              <a:rPr lang="it-IT" sz="1800" dirty="0" smtClean="0">
                <a:solidFill>
                  <a:schemeClr val="lt1"/>
                </a:solidFill>
                <a:latin typeface="Calibri"/>
                <a:sym typeface="Calibri"/>
              </a:rPr>
              <a:t>Ing. Roberto Russo</a:t>
            </a:r>
            <a:r>
              <a:rPr lang="it" sz="1800" dirty="0" smtClean="0">
                <a:solidFill>
                  <a:schemeClr val="lt1"/>
                </a:solidFill>
                <a:latin typeface="Calibri"/>
                <a:sym typeface="Calibri"/>
              </a:rPr>
              <a:t>, esperto di sistemi informativi.</a:t>
            </a:r>
          </a:p>
          <a:p>
            <a:pPr marL="0" lvl="0" indent="0" rtl="0">
              <a:lnSpc>
                <a:spcPct val="90000"/>
              </a:lnSpc>
              <a:spcBef>
                <a:spcPts val="0"/>
              </a:spcBef>
              <a:spcAft>
                <a:spcPts val="0"/>
              </a:spcAft>
              <a:buClr>
                <a:schemeClr val="lt1"/>
              </a:buClr>
              <a:buSzPts val="4400"/>
              <a:buFont typeface="Calibri"/>
              <a:buNone/>
            </a:pPr>
            <a:endParaRPr lang="it" sz="1800" dirty="0" smtClean="0">
              <a:solidFill>
                <a:schemeClr val="lt1"/>
              </a:solidFill>
              <a:latin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Shape 260"/>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Autofit/>
          </a:bodyPr>
          <a:lstStyle/>
          <a:p>
            <a:pPr marL="0" lvl="0" indent="0" rtl="0">
              <a:spcBef>
                <a:spcPts val="0"/>
              </a:spcBef>
              <a:spcAft>
                <a:spcPts val="0"/>
              </a:spcAft>
              <a:buClr>
                <a:schemeClr val="lt1"/>
              </a:buClr>
              <a:buSzPts val="4400"/>
              <a:buFont typeface="Calibri"/>
              <a:buNone/>
            </a:pPr>
            <a:r>
              <a:rPr lang="it" sz="1800"/>
              <a:t>FORUM PA 2018</a:t>
            </a:r>
            <a:endParaRPr sz="1800"/>
          </a:p>
          <a:p>
            <a:pPr marL="0" lvl="0" indent="0" rtl="0">
              <a:spcBef>
                <a:spcPts val="0"/>
              </a:spcBef>
              <a:spcAft>
                <a:spcPts val="0"/>
              </a:spcAft>
              <a:buClr>
                <a:schemeClr val="lt1"/>
              </a:buClr>
              <a:buSzPts val="4400"/>
              <a:buFont typeface="Calibri"/>
              <a:buNone/>
            </a:pPr>
            <a:r>
              <a:rPr lang="it" sz="1800"/>
              <a:t>Premio PA sostenibile: 100 progetti per raggiungere gli obiettivi dell’Agenda 2030</a:t>
            </a:r>
            <a:endParaRPr/>
          </a:p>
        </p:txBody>
      </p:sp>
      <p:sp>
        <p:nvSpPr>
          <p:cNvPr id="261" name="Shape 261"/>
          <p:cNvSpPr txBox="1">
            <a:spLocks noGrp="1"/>
          </p:cNvSpPr>
          <p:nvPr>
            <p:ph type="body" idx="1"/>
          </p:nvPr>
        </p:nvSpPr>
        <p:spPr>
          <a:xfrm>
            <a:off x="628650" y="1825625"/>
            <a:ext cx="7886700" cy="573600"/>
          </a:xfrm>
          <a:prstGeom prst="rect">
            <a:avLst/>
          </a:prstGeom>
          <a:noFill/>
          <a:ln>
            <a:noFill/>
          </a:ln>
        </p:spPr>
        <p:txBody>
          <a:bodyPr spcFirstLastPara="1" wrap="square" lIns="91425" tIns="45700" rIns="91425" bIns="45700" anchor="t" anchorCtr="0">
            <a:noAutofit/>
          </a:bodyPr>
          <a:lstStyle/>
          <a:p>
            <a:pPr marL="0" lvl="0" indent="0" rtl="0">
              <a:spcBef>
                <a:spcPts val="0"/>
              </a:spcBef>
              <a:spcAft>
                <a:spcPts val="0"/>
              </a:spcAft>
              <a:buClr>
                <a:schemeClr val="lt1"/>
              </a:buClr>
              <a:buSzPts val="4400"/>
              <a:buFont typeface="Calibri"/>
              <a:buNone/>
            </a:pPr>
            <a:r>
              <a:rPr lang="it" sz="2400"/>
              <a:t>PRESENTAZIONE DELLA SOLUZIONE 1/2</a:t>
            </a:r>
            <a:endParaRPr sz="2400"/>
          </a:p>
          <a:p>
            <a:pPr marL="0" marR="0" lvl="0" indent="0" algn="l" rtl="0">
              <a:lnSpc>
                <a:spcPct val="90000"/>
              </a:lnSpc>
              <a:spcBef>
                <a:spcPts val="1000"/>
              </a:spcBef>
              <a:spcAft>
                <a:spcPts val="0"/>
              </a:spcAft>
              <a:buNone/>
            </a:pPr>
            <a:endParaRPr sz="2800" b="0" i="0" u="none" strike="noStrike" cap="none">
              <a:solidFill>
                <a:schemeClr val="lt1"/>
              </a:solidFill>
              <a:latin typeface="Calibri"/>
              <a:ea typeface="Calibri"/>
              <a:cs typeface="Calibri"/>
              <a:sym typeface="Calibri"/>
            </a:endParaRPr>
          </a:p>
        </p:txBody>
      </p:sp>
      <p:sp>
        <p:nvSpPr>
          <p:cNvPr id="262" name="Shape 262"/>
          <p:cNvSpPr txBox="1"/>
          <p:nvPr/>
        </p:nvSpPr>
        <p:spPr>
          <a:xfrm>
            <a:off x="628650" y="2276872"/>
            <a:ext cx="8047806" cy="3775170"/>
          </a:xfrm>
          <a:prstGeom prst="rect">
            <a:avLst/>
          </a:prstGeom>
          <a:noFill/>
          <a:ln>
            <a:noFill/>
          </a:ln>
        </p:spPr>
        <p:txBody>
          <a:bodyPr spcFirstLastPara="1" wrap="square" lIns="91425" tIns="91425" rIns="91425" bIns="91425" anchor="t" anchorCtr="0">
            <a:noAutofit/>
          </a:bodyPr>
          <a:lstStyle/>
          <a:p>
            <a:r>
              <a:rPr lang="it-IT" sz="1800" dirty="0">
                <a:solidFill>
                  <a:schemeClr val="lt1"/>
                </a:solidFill>
                <a:latin typeface="Calibri"/>
                <a:ea typeface="Calibri"/>
                <a:cs typeface="Calibri"/>
                <a:sym typeface="Calibri"/>
              </a:rPr>
              <a:t>Al fine di integrare i piani di protezione civile comunale di specifici protocolli di  soccorso e accoglienza di persone con disabilità in caso di emergenza, si propone di </a:t>
            </a:r>
            <a:r>
              <a:rPr lang="it-IT" sz="1800" dirty="0" err="1">
                <a:solidFill>
                  <a:schemeClr val="lt1"/>
                </a:solidFill>
                <a:latin typeface="Calibri"/>
                <a:ea typeface="Calibri"/>
                <a:cs typeface="Calibri"/>
                <a:sym typeface="Calibri"/>
              </a:rPr>
              <a:t>geolocalizzare</a:t>
            </a:r>
            <a:r>
              <a:rPr lang="it-IT" sz="1800" dirty="0">
                <a:solidFill>
                  <a:schemeClr val="lt1"/>
                </a:solidFill>
                <a:latin typeface="Calibri"/>
                <a:ea typeface="Calibri"/>
                <a:cs typeface="Calibri"/>
                <a:sym typeface="Calibri"/>
              </a:rPr>
              <a:t> su una piattaforma digitale i nuclei familiari nei quali sono presenti persone con disabilità; la piattaforma recherà informazioni su domicilio, nucleo familiare, disabilità, necessità pratiche e sanitarie, preliminarmente acquisite su base volontaria.  Alla piattaforma è associata una </a:t>
            </a:r>
            <a:r>
              <a:rPr lang="it-IT" sz="1800" dirty="0" err="1">
                <a:solidFill>
                  <a:schemeClr val="lt1"/>
                </a:solidFill>
                <a:latin typeface="Calibri"/>
                <a:ea typeface="Calibri"/>
                <a:cs typeface="Calibri"/>
                <a:sym typeface="Calibri"/>
              </a:rPr>
              <a:t>app</a:t>
            </a:r>
            <a:r>
              <a:rPr lang="it-IT" sz="1800" dirty="0">
                <a:solidFill>
                  <a:schemeClr val="lt1"/>
                </a:solidFill>
                <a:latin typeface="Calibri"/>
                <a:ea typeface="Calibri"/>
                <a:cs typeface="Calibri"/>
                <a:sym typeface="Calibri"/>
              </a:rPr>
              <a:t> che consente alla persona disabile di gestire in autonomia l’accesso ai servizi quotidiani e di emergenza, sia che si trovi a casa che fuori: ricerca e prenotazione di un parcheggio, soccorso stradale o altra richiesta d’aiuto, prenotazione di visite mediche, principali informazioni di protezione civile (aree di ammassamento, accoglienza, servizi, ecc.). Il tutto sarà svolto in collaborazione con le associazioni rappresentative di persone con disabilità.</a:t>
            </a:r>
            <a:endParaRPr lang="it-IT" sz="1800" dirty="0" smtClean="0">
              <a:solidFill>
                <a:schemeClr val="lt1"/>
              </a:solidFill>
              <a:latin typeface="Calibri"/>
              <a:ea typeface="Calibri"/>
              <a:cs typeface="Calibri"/>
              <a:sym typeface="Calibri"/>
            </a:endParaRPr>
          </a:p>
          <a:p>
            <a:endParaRPr lang="it" sz="1800" dirty="0">
              <a:solidFill>
                <a:schemeClr val="lt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Shape 267"/>
          <p:cNvSpPr txBox="1">
            <a:spLocks noGrp="1"/>
          </p:cNvSpPr>
          <p:nvPr>
            <p:ph type="title"/>
          </p:nvPr>
        </p:nvSpPr>
        <p:spPr>
          <a:xfrm>
            <a:off x="628650" y="365126"/>
            <a:ext cx="7886700" cy="1325700"/>
          </a:xfrm>
          <a:prstGeom prst="rect">
            <a:avLst/>
          </a:prstGeom>
          <a:noFill/>
          <a:ln>
            <a:noFill/>
          </a:ln>
        </p:spPr>
        <p:txBody>
          <a:bodyPr spcFirstLastPara="1" wrap="square" lIns="91425" tIns="45700" rIns="91425" bIns="45700" anchor="ctr" anchorCtr="0">
            <a:noAutofit/>
          </a:bodyPr>
          <a:lstStyle/>
          <a:p>
            <a:pPr marL="0" lvl="0" indent="0" rtl="0">
              <a:spcBef>
                <a:spcPts val="0"/>
              </a:spcBef>
              <a:spcAft>
                <a:spcPts val="0"/>
              </a:spcAft>
              <a:buClr>
                <a:schemeClr val="lt1"/>
              </a:buClr>
              <a:buSzPts val="4400"/>
              <a:buFont typeface="Calibri"/>
              <a:buNone/>
            </a:pPr>
            <a:r>
              <a:rPr lang="it" sz="1800"/>
              <a:t>FORUM PA 2018</a:t>
            </a:r>
            <a:endParaRPr sz="1800"/>
          </a:p>
          <a:p>
            <a:pPr marL="0" lvl="0" indent="0" rtl="0">
              <a:spcBef>
                <a:spcPts val="0"/>
              </a:spcBef>
              <a:spcAft>
                <a:spcPts val="0"/>
              </a:spcAft>
              <a:buClr>
                <a:schemeClr val="lt1"/>
              </a:buClr>
              <a:buSzPts val="4400"/>
              <a:buFont typeface="Calibri"/>
              <a:buNone/>
            </a:pPr>
            <a:r>
              <a:rPr lang="it" sz="1800"/>
              <a:t>Premio PA sostenibile: 100 progetti per raggiungere gli obiettivi dell’Agenda 2030</a:t>
            </a:r>
            <a:endParaRPr/>
          </a:p>
        </p:txBody>
      </p:sp>
      <p:sp>
        <p:nvSpPr>
          <p:cNvPr id="268" name="Shape 268"/>
          <p:cNvSpPr txBox="1">
            <a:spLocks noGrp="1"/>
          </p:cNvSpPr>
          <p:nvPr>
            <p:ph type="body" idx="1"/>
          </p:nvPr>
        </p:nvSpPr>
        <p:spPr>
          <a:xfrm>
            <a:off x="628650" y="1825625"/>
            <a:ext cx="7886700" cy="573600"/>
          </a:xfrm>
          <a:prstGeom prst="rect">
            <a:avLst/>
          </a:prstGeom>
          <a:noFill/>
          <a:ln>
            <a:noFill/>
          </a:ln>
        </p:spPr>
        <p:txBody>
          <a:bodyPr spcFirstLastPara="1" wrap="square" lIns="91425" tIns="45700" rIns="91425" bIns="45700" anchor="t" anchorCtr="0">
            <a:noAutofit/>
          </a:bodyPr>
          <a:lstStyle/>
          <a:p>
            <a:pPr marL="0" lvl="0" indent="0" rtl="0">
              <a:spcBef>
                <a:spcPts val="0"/>
              </a:spcBef>
              <a:spcAft>
                <a:spcPts val="0"/>
              </a:spcAft>
              <a:buClr>
                <a:schemeClr val="lt1"/>
              </a:buClr>
              <a:buSzPts val="4400"/>
              <a:buFont typeface="Calibri"/>
              <a:buNone/>
            </a:pPr>
            <a:r>
              <a:rPr lang="it" sz="2400"/>
              <a:t>PRESENTAZIONE DELLA SOLUZIONE 2/2</a:t>
            </a:r>
            <a:endParaRPr sz="2400"/>
          </a:p>
          <a:p>
            <a:pPr marL="0" marR="0" lvl="0" indent="0" algn="l" rtl="0">
              <a:lnSpc>
                <a:spcPct val="90000"/>
              </a:lnSpc>
              <a:spcBef>
                <a:spcPts val="1000"/>
              </a:spcBef>
              <a:spcAft>
                <a:spcPts val="0"/>
              </a:spcAft>
              <a:buNone/>
            </a:pPr>
            <a:endParaRPr sz="2800" b="0" i="0" u="none" strike="noStrike" cap="none">
              <a:solidFill>
                <a:schemeClr val="lt1"/>
              </a:solidFill>
              <a:latin typeface="Calibri"/>
              <a:ea typeface="Calibri"/>
              <a:cs typeface="Calibri"/>
              <a:sym typeface="Calibri"/>
            </a:endParaRPr>
          </a:p>
        </p:txBody>
      </p:sp>
      <p:sp>
        <p:nvSpPr>
          <p:cNvPr id="269" name="Shape 269"/>
          <p:cNvSpPr txBox="1"/>
          <p:nvPr/>
        </p:nvSpPr>
        <p:spPr>
          <a:xfrm>
            <a:off x="628650" y="2534150"/>
            <a:ext cx="7886700" cy="3246900"/>
          </a:xfrm>
          <a:prstGeom prst="rect">
            <a:avLst/>
          </a:prstGeom>
          <a:noFill/>
          <a:ln>
            <a:noFill/>
          </a:ln>
        </p:spPr>
        <p:txBody>
          <a:bodyPr spcFirstLastPara="1" wrap="square" lIns="91425" tIns="91425" rIns="91425" bIns="91425" anchor="t" anchorCtr="0">
            <a:noAutofit/>
          </a:bodyPr>
          <a:lstStyle/>
          <a:p>
            <a:pPr marL="0" lvl="0" indent="0" rtl="0">
              <a:lnSpc>
                <a:spcPct val="90000"/>
              </a:lnSpc>
              <a:spcBef>
                <a:spcPts val="0"/>
              </a:spcBef>
              <a:spcAft>
                <a:spcPts val="0"/>
              </a:spcAft>
              <a:buClr>
                <a:schemeClr val="dk1"/>
              </a:buClr>
              <a:buSzPts val="1100"/>
              <a:buFont typeface="Arial"/>
              <a:buNone/>
            </a:pPr>
            <a:r>
              <a:rPr lang="it" sz="1800" dirty="0" smtClean="0">
                <a:solidFill>
                  <a:schemeClr val="lt1"/>
                </a:solidFill>
                <a:latin typeface="Calibri"/>
                <a:sym typeface="Calibri"/>
              </a:rPr>
              <a:t>Il progetto è rivolto:</a:t>
            </a:r>
          </a:p>
          <a:p>
            <a:pPr marL="342900" lvl="0" indent="-342900" rtl="0">
              <a:lnSpc>
                <a:spcPct val="90000"/>
              </a:lnSpc>
              <a:spcBef>
                <a:spcPts val="0"/>
              </a:spcBef>
              <a:spcAft>
                <a:spcPts val="0"/>
              </a:spcAft>
              <a:buClr>
                <a:schemeClr val="dk1"/>
              </a:buClr>
              <a:buSzPts val="1100"/>
              <a:buFont typeface="Arial"/>
              <a:buAutoNum type="arabicParenR"/>
            </a:pPr>
            <a:r>
              <a:rPr lang="it-IT" sz="1800" dirty="0" smtClean="0">
                <a:solidFill>
                  <a:schemeClr val="lt1"/>
                </a:solidFill>
                <a:latin typeface="Calibri"/>
                <a:sym typeface="Calibri"/>
              </a:rPr>
              <a:t>Ai </a:t>
            </a:r>
            <a:r>
              <a:rPr lang="it-IT" sz="1800" dirty="0" smtClean="0">
                <a:solidFill>
                  <a:schemeClr val="lt1"/>
                </a:solidFill>
                <a:latin typeface="Calibri"/>
                <a:sym typeface="Calibri"/>
              </a:rPr>
              <a:t>Comuni, per l’aggiornamento dei piani di protezione civile</a:t>
            </a:r>
            <a:endParaRPr lang="it-IT" sz="1800" dirty="0" smtClean="0">
              <a:solidFill>
                <a:schemeClr val="lt1"/>
              </a:solidFill>
              <a:latin typeface="Calibri"/>
              <a:sym typeface="Calibri"/>
            </a:endParaRPr>
          </a:p>
          <a:p>
            <a:pPr marL="342900" lvl="0" indent="-342900" rtl="0">
              <a:lnSpc>
                <a:spcPct val="90000"/>
              </a:lnSpc>
              <a:spcBef>
                <a:spcPts val="0"/>
              </a:spcBef>
              <a:spcAft>
                <a:spcPts val="0"/>
              </a:spcAft>
              <a:buClr>
                <a:schemeClr val="dk1"/>
              </a:buClr>
              <a:buSzPts val="1100"/>
              <a:buFont typeface="Arial"/>
              <a:buAutoNum type="arabicParenR"/>
            </a:pPr>
            <a:r>
              <a:rPr lang="it-IT" sz="1800" dirty="0" err="1" smtClean="0">
                <a:solidFill>
                  <a:schemeClr val="lt1"/>
                </a:solidFill>
                <a:latin typeface="Calibri"/>
                <a:sym typeface="Calibri"/>
              </a:rPr>
              <a:t>All</a:t>
            </a:r>
            <a:r>
              <a:rPr lang="it" sz="1800" dirty="0" smtClean="0">
                <a:solidFill>
                  <a:schemeClr val="lt1"/>
                </a:solidFill>
                <a:latin typeface="Calibri"/>
                <a:sym typeface="Calibri"/>
              </a:rPr>
              <a:t>e persone con disabilità e alle loro </a:t>
            </a:r>
            <a:r>
              <a:rPr lang="it" sz="1800" dirty="0" smtClean="0">
                <a:solidFill>
                  <a:schemeClr val="lt1"/>
                </a:solidFill>
                <a:latin typeface="Calibri"/>
                <a:sym typeface="Calibri"/>
              </a:rPr>
              <a:t>famiglie, per favorire l’accesso al sistema dei servizi di sicurezza.</a:t>
            </a:r>
            <a:endParaRPr lang="it-IT" sz="1800" dirty="0" smtClean="0">
              <a:solidFill>
                <a:schemeClr val="lt1"/>
              </a:solidFill>
              <a:latin typeface="Calibri"/>
              <a:sym typeface="Calibri"/>
            </a:endParaRPr>
          </a:p>
          <a:p>
            <a:pPr marL="342900" lvl="0" indent="-342900" rtl="0">
              <a:lnSpc>
                <a:spcPct val="90000"/>
              </a:lnSpc>
              <a:spcBef>
                <a:spcPts val="0"/>
              </a:spcBef>
              <a:spcAft>
                <a:spcPts val="0"/>
              </a:spcAft>
              <a:buClr>
                <a:schemeClr val="dk1"/>
              </a:buClr>
              <a:buSzPts val="1100"/>
              <a:buFont typeface="Arial"/>
              <a:buAutoNum type="arabicParenR"/>
            </a:pPr>
            <a:endParaRPr lang="it-IT" sz="1800" dirty="0" smtClean="0">
              <a:solidFill>
                <a:schemeClr val="lt1"/>
              </a:solidFill>
              <a:latin typeface="Calibri"/>
              <a:sym typeface="Calibri"/>
            </a:endParaRPr>
          </a:p>
          <a:p>
            <a:pPr marL="342900" lvl="0" indent="-342900" rtl="0">
              <a:lnSpc>
                <a:spcPct val="90000"/>
              </a:lnSpc>
              <a:spcBef>
                <a:spcPts val="0"/>
              </a:spcBef>
              <a:spcAft>
                <a:spcPts val="0"/>
              </a:spcAft>
              <a:buClr>
                <a:schemeClr val="dk1"/>
              </a:buClr>
              <a:buSzPts val="1100"/>
            </a:pPr>
            <a:r>
              <a:rPr lang="it-IT" sz="1800" dirty="0" smtClean="0">
                <a:solidFill>
                  <a:schemeClr val="lt1"/>
                </a:solidFill>
                <a:latin typeface="Calibri"/>
                <a:sym typeface="Calibri"/>
              </a:rPr>
              <a:t>Il progetto si può attuare nell’ambito del territorio comunale sia in situazioni ordinarie che di emergenza.</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Shape 274"/>
          <p:cNvSpPr txBox="1">
            <a:spLocks noGrp="1"/>
          </p:cNvSpPr>
          <p:nvPr>
            <p:ph type="title"/>
          </p:nvPr>
        </p:nvSpPr>
        <p:spPr>
          <a:xfrm>
            <a:off x="628650" y="365126"/>
            <a:ext cx="7886700" cy="1325700"/>
          </a:xfrm>
          <a:prstGeom prst="rect">
            <a:avLst/>
          </a:prstGeom>
          <a:noFill/>
          <a:ln>
            <a:noFill/>
          </a:ln>
        </p:spPr>
        <p:txBody>
          <a:bodyPr spcFirstLastPara="1" wrap="square" lIns="91425" tIns="45700" rIns="91425" bIns="45700" anchor="ctr" anchorCtr="0">
            <a:noAutofit/>
          </a:bodyPr>
          <a:lstStyle/>
          <a:p>
            <a:pPr marL="0" lvl="0" indent="0" rtl="0">
              <a:spcBef>
                <a:spcPts val="0"/>
              </a:spcBef>
              <a:spcAft>
                <a:spcPts val="0"/>
              </a:spcAft>
              <a:buClr>
                <a:schemeClr val="lt1"/>
              </a:buClr>
              <a:buSzPts val="4400"/>
              <a:buFont typeface="Calibri"/>
              <a:buNone/>
            </a:pPr>
            <a:r>
              <a:rPr lang="it" sz="1800"/>
              <a:t>FORUM PA 2018</a:t>
            </a:r>
            <a:endParaRPr sz="1800"/>
          </a:p>
          <a:p>
            <a:pPr marL="0" lvl="0" indent="0" rtl="0">
              <a:spcBef>
                <a:spcPts val="0"/>
              </a:spcBef>
              <a:spcAft>
                <a:spcPts val="0"/>
              </a:spcAft>
              <a:buClr>
                <a:schemeClr val="lt1"/>
              </a:buClr>
              <a:buSzPts val="4400"/>
              <a:buFont typeface="Calibri"/>
              <a:buNone/>
            </a:pPr>
            <a:r>
              <a:rPr lang="it" sz="1800"/>
              <a:t>Premio PA sostenibile: 100 progetti per raggiungere gli obiettivi dell’Agenda 2030</a:t>
            </a:r>
            <a:endParaRPr/>
          </a:p>
        </p:txBody>
      </p:sp>
      <p:sp>
        <p:nvSpPr>
          <p:cNvPr id="275" name="Shape 275"/>
          <p:cNvSpPr txBox="1">
            <a:spLocks noGrp="1"/>
          </p:cNvSpPr>
          <p:nvPr>
            <p:ph type="body" idx="1"/>
          </p:nvPr>
        </p:nvSpPr>
        <p:spPr>
          <a:xfrm>
            <a:off x="539552" y="1556792"/>
            <a:ext cx="7543750" cy="554401"/>
          </a:xfrm>
          <a:prstGeom prst="rect">
            <a:avLst/>
          </a:prstGeom>
          <a:noFill/>
          <a:ln>
            <a:noFill/>
          </a:ln>
        </p:spPr>
        <p:txBody>
          <a:bodyPr spcFirstLastPara="1" wrap="square" lIns="91425" tIns="45700" rIns="91425" bIns="45700" anchor="t" anchorCtr="0">
            <a:noAutofit/>
          </a:bodyPr>
          <a:lstStyle/>
          <a:p>
            <a:pPr>
              <a:buNone/>
            </a:pPr>
            <a:r>
              <a:rPr lang="it-IT" sz="1800" dirty="0" smtClean="0"/>
              <a:t>Il progetto si propone quale strumento utile:</a:t>
            </a:r>
          </a:p>
          <a:p>
            <a:pPr>
              <a:buNone/>
            </a:pPr>
            <a:r>
              <a:rPr lang="it-IT" sz="1800" dirty="0" smtClean="0"/>
              <a:t>a. Alla Pubblica Amministrazione attraverso la creazione di una </a:t>
            </a:r>
            <a:r>
              <a:rPr lang="it-IT" sz="1800" b="1" dirty="0" smtClean="0"/>
              <a:t>piattaforma</a:t>
            </a:r>
            <a:r>
              <a:rPr lang="it-IT" sz="1800" dirty="0" smtClean="0"/>
              <a:t> per la prevenzione e gestione del soccorso di persone disabili in caso di calamità o eventi avversi attraverso la mappatura e georeferenziazione della localizzazione dei nuclei familiari con disabilità e l’integrazione, sulla base delle informazioni raccolte, del Piano di protezione civile comunale (definizione specifici protocolli di soccorso, adeguata attrezzatura delle aree di accoglienza, ecc</a:t>
            </a:r>
            <a:r>
              <a:rPr lang="it-IT" sz="1800" dirty="0" smtClean="0">
                <a:sym typeface="Wingdings" pitchFamily="2" charset="2"/>
              </a:rPr>
              <a:t>.)</a:t>
            </a:r>
            <a:r>
              <a:rPr lang="it-IT" sz="1800" dirty="0" smtClean="0"/>
              <a:t>;</a:t>
            </a:r>
          </a:p>
          <a:p>
            <a:pPr>
              <a:buNone/>
            </a:pPr>
            <a:r>
              <a:rPr lang="it-IT" sz="1800" dirty="0" smtClean="0"/>
              <a:t>b. Alle persone disabili e alle loro famiglie per l’agevole accesso ai servizi di informazione, soccorso e ausilio in situazioni ordinarie mediante una </a:t>
            </a:r>
            <a:r>
              <a:rPr lang="it-IT" sz="1800" b="1" dirty="0" err="1" smtClean="0"/>
              <a:t>app</a:t>
            </a:r>
            <a:r>
              <a:rPr lang="it-IT" sz="1800" b="1" dirty="0" smtClean="0"/>
              <a:t> </a:t>
            </a:r>
            <a:r>
              <a:rPr lang="it-IT" sz="1800" dirty="0" smtClean="0"/>
              <a:t>in grado di fornire servizi, programmi e applicazioni relative alla sicurezza e al soccorso, con caratteristiche multimedia (</a:t>
            </a:r>
            <a:r>
              <a:rPr lang="it-IT" sz="1800" dirty="0" err="1" smtClean="0"/>
              <a:t>integrated</a:t>
            </a:r>
            <a:r>
              <a:rPr lang="it-IT" sz="1800" dirty="0" smtClean="0"/>
              <a:t> </a:t>
            </a:r>
            <a:r>
              <a:rPr lang="it-IT" sz="1800" dirty="0" err="1" smtClean="0"/>
              <a:t>digital</a:t>
            </a:r>
            <a:r>
              <a:rPr lang="it-IT" sz="1800" dirty="0" smtClean="0"/>
              <a:t> </a:t>
            </a:r>
            <a:r>
              <a:rPr lang="it-IT" sz="1800" dirty="0" err="1" smtClean="0"/>
              <a:t>platform</a:t>
            </a:r>
            <a:r>
              <a:rPr lang="it-IT" sz="1800" dirty="0" smtClean="0"/>
              <a:t>), snella e accessibile cioè in grado di consentirne l’utilizzo anche da parte di persone con disabilità motoria e/o sensoriale. </a:t>
            </a:r>
          </a:p>
          <a:p>
            <a:pPr marL="0" lvl="0" indent="0" rtl="0">
              <a:spcBef>
                <a:spcPts val="0"/>
              </a:spcBef>
              <a:spcAft>
                <a:spcPts val="0"/>
              </a:spcAft>
              <a:buNone/>
            </a:pPr>
            <a:endParaRPr sz="2400" dirty="0"/>
          </a:p>
          <a:p>
            <a:pPr marL="0" marR="0" lvl="0" indent="0" algn="l" rtl="0">
              <a:lnSpc>
                <a:spcPct val="90000"/>
              </a:lnSpc>
              <a:spcBef>
                <a:spcPts val="1000"/>
              </a:spcBef>
              <a:spcAft>
                <a:spcPts val="0"/>
              </a:spcAft>
              <a:buNone/>
            </a:pPr>
            <a:endParaRPr sz="2800" b="0" i="0" u="none" strike="noStrike" cap="none" dirty="0">
              <a:solidFill>
                <a:schemeClr val="lt1"/>
              </a:solidFill>
              <a:latin typeface="Calibri"/>
              <a:ea typeface="Calibri"/>
              <a:cs typeface="Calibri"/>
              <a:sym typeface="Calibri"/>
            </a:endParaRPr>
          </a:p>
        </p:txBody>
      </p:sp>
      <p:sp>
        <p:nvSpPr>
          <p:cNvPr id="276" name="Shape 276"/>
          <p:cNvSpPr txBox="1"/>
          <p:nvPr/>
        </p:nvSpPr>
        <p:spPr>
          <a:xfrm>
            <a:off x="0" y="2204864"/>
            <a:ext cx="7886700" cy="3246900"/>
          </a:xfrm>
          <a:prstGeom prst="rect">
            <a:avLst/>
          </a:prstGeom>
          <a:noFill/>
          <a:ln>
            <a:noFill/>
          </a:ln>
        </p:spPr>
        <p:txBody>
          <a:bodyPr spcFirstLastPara="1" wrap="square" lIns="91425" tIns="91425" rIns="91425" bIns="91425" anchor="t" anchorCtr="0">
            <a:noAutofit/>
          </a:bodyPr>
          <a:lstStyle/>
          <a:p>
            <a:pPr marL="0" lvl="0" indent="0" rtl="0">
              <a:lnSpc>
                <a:spcPct val="90000"/>
              </a:lnSpc>
              <a:spcBef>
                <a:spcPts val="0"/>
              </a:spcBef>
              <a:spcAft>
                <a:spcPts val="0"/>
              </a:spcAft>
              <a:buNone/>
            </a:pPr>
            <a:endParaRPr lang="it" sz="1800" dirty="0">
              <a:solidFill>
                <a:schemeClr val="lt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Shape 281"/>
          <p:cNvSpPr txBox="1">
            <a:spLocks noGrp="1"/>
          </p:cNvSpPr>
          <p:nvPr>
            <p:ph type="title"/>
          </p:nvPr>
        </p:nvSpPr>
        <p:spPr>
          <a:xfrm>
            <a:off x="628650" y="365126"/>
            <a:ext cx="7886700" cy="1325700"/>
          </a:xfrm>
          <a:prstGeom prst="rect">
            <a:avLst/>
          </a:prstGeom>
          <a:noFill/>
          <a:ln>
            <a:noFill/>
          </a:ln>
        </p:spPr>
        <p:txBody>
          <a:bodyPr spcFirstLastPara="1" wrap="square" lIns="91425" tIns="45700" rIns="91425" bIns="45700" anchor="ctr" anchorCtr="0">
            <a:noAutofit/>
          </a:bodyPr>
          <a:lstStyle/>
          <a:p>
            <a:pPr marL="0" lvl="0" indent="0" rtl="0">
              <a:spcBef>
                <a:spcPts val="0"/>
              </a:spcBef>
              <a:spcAft>
                <a:spcPts val="0"/>
              </a:spcAft>
              <a:buClr>
                <a:schemeClr val="lt1"/>
              </a:buClr>
              <a:buSzPts val="4400"/>
              <a:buFont typeface="Calibri"/>
              <a:buNone/>
            </a:pPr>
            <a:r>
              <a:rPr lang="it" sz="1800"/>
              <a:t>FORUM PA 2018</a:t>
            </a:r>
            <a:endParaRPr sz="1800"/>
          </a:p>
          <a:p>
            <a:pPr marL="0" lvl="0" indent="0" rtl="0">
              <a:spcBef>
                <a:spcPts val="0"/>
              </a:spcBef>
              <a:spcAft>
                <a:spcPts val="0"/>
              </a:spcAft>
              <a:buClr>
                <a:schemeClr val="lt1"/>
              </a:buClr>
              <a:buSzPts val="4400"/>
              <a:buFont typeface="Calibri"/>
              <a:buNone/>
            </a:pPr>
            <a:r>
              <a:rPr lang="it" sz="1800"/>
              <a:t>Premio PA sostenibile: 100 progetti per raggiungere gli obiettivi dell’Agenda 2030</a:t>
            </a:r>
            <a:endParaRPr/>
          </a:p>
        </p:txBody>
      </p:sp>
      <p:sp>
        <p:nvSpPr>
          <p:cNvPr id="282" name="Shape 282"/>
          <p:cNvSpPr txBox="1">
            <a:spLocks noGrp="1"/>
          </p:cNvSpPr>
          <p:nvPr>
            <p:ph type="body" idx="1"/>
          </p:nvPr>
        </p:nvSpPr>
        <p:spPr>
          <a:xfrm>
            <a:off x="628650" y="1825625"/>
            <a:ext cx="7886700" cy="573600"/>
          </a:xfrm>
          <a:prstGeom prst="rect">
            <a:avLst/>
          </a:prstGeom>
          <a:noFill/>
          <a:ln>
            <a:noFill/>
          </a:ln>
        </p:spPr>
        <p:txBody>
          <a:bodyPr spcFirstLastPara="1" wrap="square" lIns="91425" tIns="45700" rIns="91425" bIns="45700" anchor="t" anchorCtr="0">
            <a:noAutofit/>
          </a:bodyPr>
          <a:lstStyle/>
          <a:p>
            <a:pPr marL="0" lvl="0" indent="0" rtl="0">
              <a:spcBef>
                <a:spcPts val="0"/>
              </a:spcBef>
              <a:spcAft>
                <a:spcPts val="0"/>
              </a:spcAft>
              <a:buNone/>
            </a:pPr>
            <a:r>
              <a:rPr lang="it" sz="2400"/>
              <a:t>ANAGRAFICA DEL REFERENTE</a:t>
            </a:r>
            <a:endParaRPr sz="2400"/>
          </a:p>
          <a:p>
            <a:pPr marL="0" marR="0" lvl="0" indent="0" algn="l" rtl="0">
              <a:lnSpc>
                <a:spcPct val="90000"/>
              </a:lnSpc>
              <a:spcBef>
                <a:spcPts val="1000"/>
              </a:spcBef>
              <a:spcAft>
                <a:spcPts val="0"/>
              </a:spcAft>
              <a:buNone/>
            </a:pPr>
            <a:endParaRPr sz="2800" b="0" i="0" u="none" strike="noStrike" cap="none">
              <a:solidFill>
                <a:schemeClr val="lt1"/>
              </a:solidFill>
              <a:latin typeface="Calibri"/>
              <a:ea typeface="Calibri"/>
              <a:cs typeface="Calibri"/>
              <a:sym typeface="Calibri"/>
            </a:endParaRPr>
          </a:p>
        </p:txBody>
      </p:sp>
      <p:sp>
        <p:nvSpPr>
          <p:cNvPr id="283" name="Shape 283"/>
          <p:cNvSpPr txBox="1"/>
          <p:nvPr/>
        </p:nvSpPr>
        <p:spPr>
          <a:xfrm>
            <a:off x="628650" y="2534150"/>
            <a:ext cx="7886700" cy="3246900"/>
          </a:xfrm>
          <a:prstGeom prst="rect">
            <a:avLst/>
          </a:prstGeom>
          <a:noFill/>
          <a:ln>
            <a:noFill/>
          </a:ln>
        </p:spPr>
        <p:txBody>
          <a:bodyPr spcFirstLastPara="1" wrap="square" lIns="91425" tIns="91425" rIns="91425" bIns="91425" anchor="t" anchorCtr="0">
            <a:noAutofit/>
          </a:bodyPr>
          <a:lstStyle/>
          <a:p>
            <a:pPr marL="0" lvl="0" indent="0" rtl="0">
              <a:lnSpc>
                <a:spcPct val="90000"/>
              </a:lnSpc>
              <a:spcBef>
                <a:spcPts val="0"/>
              </a:spcBef>
              <a:spcAft>
                <a:spcPts val="0"/>
              </a:spcAft>
              <a:buNone/>
            </a:pPr>
            <a:r>
              <a:rPr lang="it" sz="1800" dirty="0">
                <a:solidFill>
                  <a:schemeClr val="lt1"/>
                </a:solidFill>
                <a:latin typeface="Calibri"/>
                <a:ea typeface="Calibri"/>
                <a:cs typeface="Calibri"/>
                <a:sym typeface="Calibri"/>
              </a:rPr>
              <a:t>Nome e cognome</a:t>
            </a:r>
            <a:r>
              <a:rPr lang="it" sz="1800" dirty="0" smtClean="0">
                <a:solidFill>
                  <a:schemeClr val="lt1"/>
                </a:solidFill>
                <a:latin typeface="Calibri"/>
                <a:ea typeface="Calibri"/>
                <a:cs typeface="Calibri"/>
                <a:sym typeface="Calibri"/>
              </a:rPr>
              <a:t>:</a:t>
            </a:r>
            <a:r>
              <a:rPr lang="it-IT" sz="1800" dirty="0" smtClean="0">
                <a:solidFill>
                  <a:schemeClr val="lt1"/>
                </a:solidFill>
                <a:latin typeface="Calibri"/>
                <a:ea typeface="Calibri"/>
                <a:cs typeface="Calibri"/>
                <a:sym typeface="Calibri"/>
              </a:rPr>
              <a:t> Ing. Vittorio Fabrizi</a:t>
            </a:r>
            <a:endParaRPr sz="1800" dirty="0">
              <a:solidFill>
                <a:schemeClr val="lt1"/>
              </a:solidFill>
              <a:latin typeface="Calibri"/>
              <a:ea typeface="Calibri"/>
              <a:cs typeface="Calibri"/>
              <a:sym typeface="Calibri"/>
            </a:endParaRPr>
          </a:p>
          <a:p>
            <a:pPr marL="0" lvl="0" indent="0" rtl="0">
              <a:lnSpc>
                <a:spcPct val="90000"/>
              </a:lnSpc>
              <a:spcBef>
                <a:spcPts val="0"/>
              </a:spcBef>
              <a:spcAft>
                <a:spcPts val="0"/>
              </a:spcAft>
              <a:buNone/>
            </a:pPr>
            <a:r>
              <a:rPr lang="it" sz="1800" dirty="0">
                <a:solidFill>
                  <a:schemeClr val="lt1"/>
                </a:solidFill>
                <a:latin typeface="Calibri"/>
                <a:ea typeface="Calibri"/>
                <a:cs typeface="Calibri"/>
                <a:sym typeface="Calibri"/>
              </a:rPr>
              <a:t>email</a:t>
            </a:r>
            <a:r>
              <a:rPr lang="it" sz="1800" dirty="0" smtClean="0">
                <a:solidFill>
                  <a:schemeClr val="lt1"/>
                </a:solidFill>
                <a:latin typeface="Calibri"/>
                <a:ea typeface="Calibri"/>
                <a:cs typeface="Calibri"/>
                <a:sym typeface="Calibri"/>
              </a:rPr>
              <a:t>: disability@comune.laquila.gov.it</a:t>
            </a:r>
            <a:endParaRPr sz="1800" dirty="0">
              <a:solidFill>
                <a:schemeClr val="lt1"/>
              </a:solidFill>
              <a:latin typeface="Calibri"/>
              <a:ea typeface="Calibri"/>
              <a:cs typeface="Calibri"/>
              <a:sym typeface="Calibri"/>
            </a:endParaRPr>
          </a:p>
          <a:p>
            <a:pPr marL="0" lvl="0" indent="0" rtl="0">
              <a:lnSpc>
                <a:spcPct val="90000"/>
              </a:lnSpc>
              <a:spcBef>
                <a:spcPts val="0"/>
              </a:spcBef>
              <a:spcAft>
                <a:spcPts val="0"/>
              </a:spcAft>
              <a:buNone/>
            </a:pPr>
            <a:r>
              <a:rPr lang="it" sz="1800" dirty="0">
                <a:solidFill>
                  <a:schemeClr val="lt1"/>
                </a:solidFill>
                <a:latin typeface="Calibri"/>
                <a:ea typeface="Calibri"/>
                <a:cs typeface="Calibri"/>
                <a:sym typeface="Calibri"/>
              </a:rPr>
              <a:t>altre informazioni</a:t>
            </a:r>
            <a:r>
              <a:rPr lang="it" sz="1800" dirty="0" smtClean="0">
                <a:solidFill>
                  <a:schemeClr val="lt1"/>
                </a:solidFill>
                <a:latin typeface="Calibri"/>
                <a:ea typeface="Calibri"/>
                <a:cs typeface="Calibri"/>
                <a:sym typeface="Calibri"/>
              </a:rPr>
              <a:t>: Dirigente Settore Ricostruzione B</a:t>
            </a:r>
            <a:r>
              <a:rPr lang="it-IT" sz="1800" dirty="0" smtClean="0">
                <a:solidFill>
                  <a:schemeClr val="lt1"/>
                </a:solidFill>
                <a:latin typeface="Calibri"/>
                <a:ea typeface="Calibri"/>
                <a:cs typeface="Calibri"/>
                <a:sym typeface="Calibri"/>
              </a:rPr>
              <a:t>e</a:t>
            </a:r>
            <a:r>
              <a:rPr lang="it" sz="1800" dirty="0" smtClean="0">
                <a:solidFill>
                  <a:schemeClr val="lt1"/>
                </a:solidFill>
                <a:latin typeface="Calibri"/>
                <a:ea typeface="Calibri"/>
                <a:cs typeface="Calibri"/>
                <a:sym typeface="Calibri"/>
              </a:rPr>
              <a:t>ni Pubblici – Ufficio del Disability manager.</a:t>
            </a:r>
            <a:endParaRPr sz="1800" dirty="0">
              <a:solidFill>
                <a:schemeClr val="lt1"/>
              </a:solidFill>
              <a:latin typeface="Calibri"/>
              <a:ea typeface="Calibri"/>
              <a:cs typeface="Calibri"/>
              <a:sym typeface="Calibri"/>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Diapositiva 1&quot;/&gt;&lt;property id=&quot;20307&quot; value=&quot;257&quot;/&gt;&lt;/object&gt;&lt;object type=&quot;3&quot; unique_id=&quot;10006&quot;&gt;&lt;property id=&quot;20148&quot; value=&quot;5&quot;/&gt;&lt;property id=&quot;20300&quot; value=&quot;Diapositiva 2 - &amp;quot;FORUM PA 2018&amp;#x0D;Premio PA sostenibile: 100 progetti per raggiungere gli obiettivi dell’Agenda 2030&amp;quot;&quot;/&gt;&lt;property id=&quot;20307&quot; value=&quot;258&quot;/&gt;&lt;/object&gt;&lt;object type=&quot;3&quot; unique_id=&quot;10007&quot;&gt;&lt;property id=&quot;20148&quot; value=&quot;5&quot;/&gt;&lt;property id=&quot;20300&quot; value=&quot;Diapositiva 3 - &amp;quot;FORUM PA 2018&amp;#x0D;Premio PA sostenibile: 100 progetti per raggiungere gli obiettivi dell’Agenda 2030&amp;quot;&quot;/&gt;&lt;property id=&quot;20307&quot; value=&quot;259&quot;/&gt;&lt;/object&gt;&lt;object type=&quot;3&quot; unique_id=&quot;10008&quot;&gt;&lt;property id=&quot;20148&quot; value=&quot;5&quot;/&gt;&lt;property id=&quot;20300&quot; value=&quot;Diapositiva 4 - &amp;quot;FORUM PA 2018&amp;#x0D;Premio PA sostenibile: 100 progetti per raggiungere gli obiettivi dell’Agenda 2030&amp;quot;&quot;/&gt;&lt;property id=&quot;20307&quot; value=&quot;260&quot;/&gt;&lt;/object&gt;&lt;object type=&quot;3&quot; unique_id=&quot;10009&quot;&gt;&lt;property id=&quot;20148&quot; value=&quot;5&quot;/&gt;&lt;property id=&quot;20300&quot; value=&quot;Diapositiva 5 - &amp;quot;FORUM PA 2018&amp;#x0D;Premio PA sostenibile: 100 progetti per raggiungere gli obiettivi dell’Agenda 2030&amp;quot;&quot;/&gt;&lt;property id=&quot;20307&quot; value=&quot;261&quot;/&gt;&lt;/object&gt;&lt;object type=&quot;3&quot; unique_id=&quot;10010&quot;&gt;&lt;property id=&quot;20148&quot; value=&quot;5&quot;/&gt;&lt;property id=&quot;20300&quot; value=&quot;Diapositiva 6 - &amp;quot;FORUM PA 2018&amp;#x0D;Premio PA sostenibile: 100 progetti per raggiungere gli obiettivi dell’Agenda 2030&amp;quot;&quot;/&gt;&lt;property id=&quot;20307&quot; value=&quot;262&quot;/&gt;&lt;/object&gt;&lt;object type=&quot;3&quot; unique_id=&quot;10011&quot;&gt;&lt;property id=&quot;20148&quot; value=&quot;5&quot;/&gt;&lt;property id=&quot;20300&quot; value=&quot;Diapositiva 7 - &amp;quot;FORUM PA 2018&amp;#x0D;Premio PA sostenibile: 100 progetti per raggiungere gli obiettivi dell’Agenda 2030&amp;quot;&quot;/&gt;&lt;property id=&quot;20307&quot; value=&quot;263&quot;/&gt;&lt;/object&gt;&lt;/object&gt;&lt;/object&gt;&lt;/database&gt;"/>
  <p:tag name="SECTOMILLISECCONVERTED" val="1"/>
</p:tagLst>
</file>

<file path=ppt/theme/theme1.xml><?xml version="1.0" encoding="utf-8"?>
<a:theme xmlns:a="http://schemas.openxmlformats.org/drawingml/2006/main" name="Tema di Office">
  <a:themeElements>
    <a:clrScheme name="Tema di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Tema di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426</TotalTime>
  <Words>618</Words>
  <Application>Microsoft Office PowerPoint</Application>
  <PresentationFormat>Presentazione su schermo (4:3)</PresentationFormat>
  <Paragraphs>42</Paragraphs>
  <Slides>7</Slides>
  <Notes>7</Notes>
  <HiddenSlides>0</HiddenSlides>
  <MMClips>0</MMClips>
  <ScaleCrop>false</ScaleCrop>
  <HeadingPairs>
    <vt:vector size="6" baseType="variant">
      <vt:variant>
        <vt:lpstr>Caratteri utilizzati</vt:lpstr>
      </vt:variant>
      <vt:variant>
        <vt:i4>3</vt:i4>
      </vt:variant>
      <vt:variant>
        <vt:lpstr>Tema</vt:lpstr>
      </vt:variant>
      <vt:variant>
        <vt:i4>2</vt:i4>
      </vt:variant>
      <vt:variant>
        <vt:lpstr>Titoli diapositive</vt:lpstr>
      </vt:variant>
      <vt:variant>
        <vt:i4>7</vt:i4>
      </vt:variant>
    </vt:vector>
  </HeadingPairs>
  <TitlesOfParts>
    <vt:vector size="12" baseType="lpstr">
      <vt:lpstr>Arial</vt:lpstr>
      <vt:lpstr>Calibri</vt:lpstr>
      <vt:lpstr>Wingdings</vt:lpstr>
      <vt:lpstr>Tema di Office</vt:lpstr>
      <vt:lpstr>Tema di Office</vt:lpstr>
      <vt:lpstr>Presentazione standard di PowerPoint</vt:lpstr>
      <vt:lpstr>FORUM PA 2018 Premio PA sostenibile: 100 progetti per raggiungere gli obiettivi dell’Agenda 2030</vt:lpstr>
      <vt:lpstr>FORUM PA 2018 Premio PA sostenibile: 100 progetti per raggiungere gli obiettivi dell’Agenda 2030</vt:lpstr>
      <vt:lpstr>FORUM PA 2018 Premio PA sostenibile: 100 progetti per raggiungere gli obiettivi dell’Agenda 2030</vt:lpstr>
      <vt:lpstr>FORUM PA 2018 Premio PA sostenibile: 100 progetti per raggiungere gli obiettivi dell’Agenda 2030</vt:lpstr>
      <vt:lpstr>FORUM PA 2018 Premio PA sostenibile: 100 progetti per raggiungere gli obiettivi dell’Agenda 2030</vt:lpstr>
      <vt:lpstr>FORUM PA 2018 Premio PA sostenibile: 100 progetti per raggiungere gli obiettivi dell’Agenda 2030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User</dc:creator>
  <cp:lastModifiedBy>diana lupi</cp:lastModifiedBy>
  <cp:revision>56</cp:revision>
  <dcterms:modified xsi:type="dcterms:W3CDTF">2018-04-13T08:38:44Z</dcterms:modified>
</cp:coreProperties>
</file>